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2"/>
    <p:sldMasterId id="2147483700" r:id="rId13"/>
  </p:sldMasterIdLst>
  <p:notesMasterIdLst>
    <p:notesMasterId r:id="rId37"/>
  </p:notesMasterIdLst>
  <p:handoutMasterIdLst>
    <p:handoutMasterId r:id="rId38"/>
  </p:handoutMasterIdLst>
  <p:sldIdLst>
    <p:sldId id="874" r:id="rId14"/>
    <p:sldId id="347" r:id="rId15"/>
    <p:sldId id="342" r:id="rId16"/>
    <p:sldId id="346" r:id="rId17"/>
    <p:sldId id="864" r:id="rId18"/>
    <p:sldId id="865" r:id="rId19"/>
    <p:sldId id="866" r:id="rId20"/>
    <p:sldId id="902" r:id="rId21"/>
    <p:sldId id="901" r:id="rId22"/>
    <p:sldId id="882" r:id="rId23"/>
    <p:sldId id="867" r:id="rId24"/>
    <p:sldId id="872" r:id="rId25"/>
    <p:sldId id="875" r:id="rId26"/>
    <p:sldId id="876" r:id="rId27"/>
    <p:sldId id="891" r:id="rId28"/>
    <p:sldId id="885" r:id="rId29"/>
    <p:sldId id="863" r:id="rId30"/>
    <p:sldId id="897" r:id="rId31"/>
    <p:sldId id="903" r:id="rId32"/>
    <p:sldId id="898" r:id="rId33"/>
    <p:sldId id="900" r:id="rId34"/>
    <p:sldId id="895" r:id="rId35"/>
    <p:sldId id="869" r:id="rId3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C00"/>
    <a:srgbClr val="76B727"/>
    <a:srgbClr val="509E2F"/>
    <a:srgbClr val="228848"/>
    <a:srgbClr val="53565A"/>
    <a:srgbClr val="E6E6E6"/>
    <a:srgbClr val="001330"/>
    <a:srgbClr val="00122D"/>
    <a:srgbClr val="00122F"/>
    <a:srgbClr val="000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5BB29-A7C5-452A-B3FC-AA5463DF7BE7}" v="7" dt="2023-02-21T07:52:54.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732"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Master" Target="slideMasters/slideMaster2.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per Borup Nielsen" userId="1cf8c12b-cb21-48a7-9883-1c2c06cfc5e2" providerId="ADAL" clId="{9095BB29-A7C5-452A-B3FC-AA5463DF7BE7}"/>
    <pc:docChg chg="undo custSel addSld delSld modSld">
      <pc:chgData name="Casper Borup Nielsen" userId="1cf8c12b-cb21-48a7-9883-1c2c06cfc5e2" providerId="ADAL" clId="{9095BB29-A7C5-452A-B3FC-AA5463DF7BE7}" dt="2023-02-22T15:42:17.087" v="3568" actId="20577"/>
      <pc:docMkLst>
        <pc:docMk/>
      </pc:docMkLst>
      <pc:sldChg chg="modSp mod">
        <pc:chgData name="Casper Borup Nielsen" userId="1cf8c12b-cb21-48a7-9883-1c2c06cfc5e2" providerId="ADAL" clId="{9095BB29-A7C5-452A-B3FC-AA5463DF7BE7}" dt="2023-02-21T12:38:19.858" v="3185" actId="20577"/>
        <pc:sldMkLst>
          <pc:docMk/>
          <pc:sldMk cId="1399920234" sldId="342"/>
        </pc:sldMkLst>
        <pc:spChg chg="mod">
          <ac:chgData name="Casper Borup Nielsen" userId="1cf8c12b-cb21-48a7-9883-1c2c06cfc5e2" providerId="ADAL" clId="{9095BB29-A7C5-452A-B3FC-AA5463DF7BE7}" dt="2023-02-21T12:38:19.858" v="3185" actId="20577"/>
          <ac:spMkLst>
            <pc:docMk/>
            <pc:sldMk cId="1399920234" sldId="342"/>
            <ac:spMk id="7" creationId="{0E497F6A-DC4E-475C-8DCD-2E79BA6A17DC}"/>
          </ac:spMkLst>
        </pc:spChg>
      </pc:sldChg>
      <pc:sldChg chg="modSp mod">
        <pc:chgData name="Casper Borup Nielsen" userId="1cf8c12b-cb21-48a7-9883-1c2c06cfc5e2" providerId="ADAL" clId="{9095BB29-A7C5-452A-B3FC-AA5463DF7BE7}" dt="2023-02-03T10:08:15.777" v="386" actId="27636"/>
        <pc:sldMkLst>
          <pc:docMk/>
          <pc:sldMk cId="2358930863" sldId="346"/>
        </pc:sldMkLst>
        <pc:spChg chg="mod">
          <ac:chgData name="Casper Borup Nielsen" userId="1cf8c12b-cb21-48a7-9883-1c2c06cfc5e2" providerId="ADAL" clId="{9095BB29-A7C5-452A-B3FC-AA5463DF7BE7}" dt="2023-02-03T10:08:15.777" v="386" actId="27636"/>
          <ac:spMkLst>
            <pc:docMk/>
            <pc:sldMk cId="2358930863" sldId="346"/>
            <ac:spMk id="5" creationId="{61309A1E-D4ED-4149-B0B5-ACF2756901AA}"/>
          </ac:spMkLst>
        </pc:spChg>
      </pc:sldChg>
      <pc:sldChg chg="addSp delSp modSp mod">
        <pc:chgData name="Casper Borup Nielsen" userId="1cf8c12b-cb21-48a7-9883-1c2c06cfc5e2" providerId="ADAL" clId="{9095BB29-A7C5-452A-B3FC-AA5463DF7BE7}" dt="2023-02-21T13:25:19.138" v="3453" actId="20577"/>
        <pc:sldMkLst>
          <pc:docMk/>
          <pc:sldMk cId="2011962902" sldId="347"/>
        </pc:sldMkLst>
        <pc:spChg chg="mod">
          <ac:chgData name="Casper Borup Nielsen" userId="1cf8c12b-cb21-48a7-9883-1c2c06cfc5e2" providerId="ADAL" clId="{9095BB29-A7C5-452A-B3FC-AA5463DF7BE7}" dt="2023-02-21T13:25:19.138" v="3453" actId="20577"/>
          <ac:spMkLst>
            <pc:docMk/>
            <pc:sldMk cId="2011962902" sldId="347"/>
            <ac:spMk id="6" creationId="{510D8D11-01D6-4DCC-AC1C-807E8BA320A8}"/>
          </ac:spMkLst>
        </pc:spChg>
        <pc:picChg chg="del">
          <ac:chgData name="Casper Borup Nielsen" userId="1cf8c12b-cb21-48a7-9883-1c2c06cfc5e2" providerId="ADAL" clId="{9095BB29-A7C5-452A-B3FC-AA5463DF7BE7}" dt="2023-02-17T07:49:02.557" v="574" actId="478"/>
          <ac:picMkLst>
            <pc:docMk/>
            <pc:sldMk cId="2011962902" sldId="347"/>
            <ac:picMk id="2" creationId="{74EDCF50-0926-0318-4958-15CAB3650E99}"/>
          </ac:picMkLst>
        </pc:picChg>
        <pc:picChg chg="add mod">
          <ac:chgData name="Casper Borup Nielsen" userId="1cf8c12b-cb21-48a7-9883-1c2c06cfc5e2" providerId="ADAL" clId="{9095BB29-A7C5-452A-B3FC-AA5463DF7BE7}" dt="2023-02-21T08:55:54.864" v="3142" actId="1076"/>
          <ac:picMkLst>
            <pc:docMk/>
            <pc:sldMk cId="2011962902" sldId="347"/>
            <ac:picMk id="3" creationId="{D110BCC5-AECD-7183-5A79-395B3C838871}"/>
          </ac:picMkLst>
        </pc:picChg>
        <pc:picChg chg="add del mod">
          <ac:chgData name="Casper Borup Nielsen" userId="1cf8c12b-cb21-48a7-9883-1c2c06cfc5e2" providerId="ADAL" clId="{9095BB29-A7C5-452A-B3FC-AA5463DF7BE7}" dt="2023-02-21T08:55:48.498" v="3140" actId="478"/>
          <ac:picMkLst>
            <pc:docMk/>
            <pc:sldMk cId="2011962902" sldId="347"/>
            <ac:picMk id="4" creationId="{F8CE438D-EE37-81CF-3ACA-B060DF2CAB8C}"/>
          </ac:picMkLst>
        </pc:picChg>
        <pc:picChg chg="mod">
          <ac:chgData name="Casper Borup Nielsen" userId="1cf8c12b-cb21-48a7-9883-1c2c06cfc5e2" providerId="ADAL" clId="{9095BB29-A7C5-452A-B3FC-AA5463DF7BE7}" dt="2023-02-21T08:55:52.922" v="3141" actId="1076"/>
          <ac:picMkLst>
            <pc:docMk/>
            <pc:sldMk cId="2011962902" sldId="347"/>
            <ac:picMk id="9" creationId="{CC6F4A04-43FB-44A4-BF51-30EA079B8A07}"/>
          </ac:picMkLst>
        </pc:picChg>
      </pc:sldChg>
      <pc:sldChg chg="modSp mod">
        <pc:chgData name="Casper Borup Nielsen" userId="1cf8c12b-cb21-48a7-9883-1c2c06cfc5e2" providerId="ADAL" clId="{9095BB29-A7C5-452A-B3FC-AA5463DF7BE7}" dt="2023-02-20T10:18:52.186" v="2224" actId="20577"/>
        <pc:sldMkLst>
          <pc:docMk/>
          <pc:sldMk cId="1621428021" sldId="863"/>
        </pc:sldMkLst>
        <pc:spChg chg="mod">
          <ac:chgData name="Casper Borup Nielsen" userId="1cf8c12b-cb21-48a7-9883-1c2c06cfc5e2" providerId="ADAL" clId="{9095BB29-A7C5-452A-B3FC-AA5463DF7BE7}" dt="2023-02-20T10:16:07.604" v="2217" actId="1076"/>
          <ac:spMkLst>
            <pc:docMk/>
            <pc:sldMk cId="1621428021" sldId="863"/>
            <ac:spMk id="2" creationId="{00000000-0000-0000-0000-000000000000}"/>
          </ac:spMkLst>
        </pc:spChg>
        <pc:spChg chg="mod">
          <ac:chgData name="Casper Borup Nielsen" userId="1cf8c12b-cb21-48a7-9883-1c2c06cfc5e2" providerId="ADAL" clId="{9095BB29-A7C5-452A-B3FC-AA5463DF7BE7}" dt="2023-02-20T10:18:52.186" v="2224" actId="20577"/>
          <ac:spMkLst>
            <pc:docMk/>
            <pc:sldMk cId="1621428021" sldId="863"/>
            <ac:spMk id="4" creationId="{00000000-0000-0000-0000-000000000000}"/>
          </ac:spMkLst>
        </pc:spChg>
      </pc:sldChg>
      <pc:sldChg chg="modSp mod">
        <pc:chgData name="Casper Borup Nielsen" userId="1cf8c12b-cb21-48a7-9883-1c2c06cfc5e2" providerId="ADAL" clId="{9095BB29-A7C5-452A-B3FC-AA5463DF7BE7}" dt="2023-02-21T13:27:09.434" v="3473" actId="20577"/>
        <pc:sldMkLst>
          <pc:docMk/>
          <pc:sldMk cId="3501771986" sldId="864"/>
        </pc:sldMkLst>
        <pc:spChg chg="mod">
          <ac:chgData name="Casper Borup Nielsen" userId="1cf8c12b-cb21-48a7-9883-1c2c06cfc5e2" providerId="ADAL" clId="{9095BB29-A7C5-452A-B3FC-AA5463DF7BE7}" dt="2023-02-21T13:27:09.434" v="3473" actId="20577"/>
          <ac:spMkLst>
            <pc:docMk/>
            <pc:sldMk cId="3501771986" sldId="864"/>
            <ac:spMk id="5" creationId="{2901F58B-679D-4549-98A4-5EB442C29DFA}"/>
          </ac:spMkLst>
        </pc:spChg>
      </pc:sldChg>
      <pc:sldChg chg="addSp delSp modSp mod modClrScheme chgLayout">
        <pc:chgData name="Casper Borup Nielsen" userId="1cf8c12b-cb21-48a7-9883-1c2c06cfc5e2" providerId="ADAL" clId="{9095BB29-A7C5-452A-B3FC-AA5463DF7BE7}" dt="2023-02-21T13:58:35.140" v="3555" actId="20577"/>
        <pc:sldMkLst>
          <pc:docMk/>
          <pc:sldMk cId="2524159053" sldId="865"/>
        </pc:sldMkLst>
        <pc:spChg chg="mod">
          <ac:chgData name="Casper Borup Nielsen" userId="1cf8c12b-cb21-48a7-9883-1c2c06cfc5e2" providerId="ADAL" clId="{9095BB29-A7C5-452A-B3FC-AA5463DF7BE7}" dt="2023-02-03T10:02:57.179" v="312" actId="26606"/>
          <ac:spMkLst>
            <pc:docMk/>
            <pc:sldMk cId="2524159053" sldId="865"/>
            <ac:spMk id="4" creationId="{23549229-B775-46D0-93B8-47337CFB4C74}"/>
          </ac:spMkLst>
        </pc:spChg>
        <pc:spChg chg="mod">
          <ac:chgData name="Casper Borup Nielsen" userId="1cf8c12b-cb21-48a7-9883-1c2c06cfc5e2" providerId="ADAL" clId="{9095BB29-A7C5-452A-B3FC-AA5463DF7BE7}" dt="2023-02-21T13:58:35.140" v="3555" actId="20577"/>
          <ac:spMkLst>
            <pc:docMk/>
            <pc:sldMk cId="2524159053" sldId="865"/>
            <ac:spMk id="5" creationId="{F5F879D5-0983-4E76-B287-DC34BD78F8D3}"/>
          </ac:spMkLst>
        </pc:spChg>
        <pc:spChg chg="add del mod">
          <ac:chgData name="Casper Borup Nielsen" userId="1cf8c12b-cb21-48a7-9883-1c2c06cfc5e2" providerId="ADAL" clId="{9095BB29-A7C5-452A-B3FC-AA5463DF7BE7}" dt="2023-02-03T08:57:45.181" v="297"/>
          <ac:spMkLst>
            <pc:docMk/>
            <pc:sldMk cId="2524159053" sldId="865"/>
            <ac:spMk id="19" creationId="{6C98E85B-A087-3ADC-B7EE-D9CF32634CDF}"/>
          </ac:spMkLst>
        </pc:spChg>
        <pc:picChg chg="add mod">
          <ac:chgData name="Casper Borup Nielsen" userId="1cf8c12b-cb21-48a7-9883-1c2c06cfc5e2" providerId="ADAL" clId="{9095BB29-A7C5-452A-B3FC-AA5463DF7BE7}" dt="2023-02-03T10:02:57.179" v="312" actId="26606"/>
          <ac:picMkLst>
            <pc:docMk/>
            <pc:sldMk cId="2524159053" sldId="865"/>
            <ac:picMk id="3" creationId="{3ED6356B-A256-DF78-1474-31D78220A177}"/>
          </ac:picMkLst>
        </pc:picChg>
        <pc:picChg chg="mod">
          <ac:chgData name="Casper Borup Nielsen" userId="1cf8c12b-cb21-48a7-9883-1c2c06cfc5e2" providerId="ADAL" clId="{9095BB29-A7C5-452A-B3FC-AA5463DF7BE7}" dt="2023-02-03T10:02:57.179" v="312" actId="26606"/>
          <ac:picMkLst>
            <pc:docMk/>
            <pc:sldMk cId="2524159053" sldId="865"/>
            <ac:picMk id="14" creationId="{42F4DDBA-4B55-6D6D-5B02-EC118F014FB8}"/>
          </ac:picMkLst>
        </pc:picChg>
      </pc:sldChg>
      <pc:sldChg chg="addSp delSp modSp mod modClrScheme chgLayout">
        <pc:chgData name="Casper Borup Nielsen" userId="1cf8c12b-cb21-48a7-9883-1c2c06cfc5e2" providerId="ADAL" clId="{9095BB29-A7C5-452A-B3FC-AA5463DF7BE7}" dt="2023-02-22T10:05:49.028" v="3556" actId="20577"/>
        <pc:sldMkLst>
          <pc:docMk/>
          <pc:sldMk cId="1801318022" sldId="866"/>
        </pc:sldMkLst>
        <pc:spChg chg="mod">
          <ac:chgData name="Casper Borup Nielsen" userId="1cf8c12b-cb21-48a7-9883-1c2c06cfc5e2" providerId="ADAL" clId="{9095BB29-A7C5-452A-B3FC-AA5463DF7BE7}" dt="2023-02-03T10:01:50.193" v="304" actId="26606"/>
          <ac:spMkLst>
            <pc:docMk/>
            <pc:sldMk cId="1801318022" sldId="866"/>
            <ac:spMk id="4" creationId="{2B8E7124-9ACE-45B8-A114-A95EAEFC673B}"/>
          </ac:spMkLst>
        </pc:spChg>
        <pc:spChg chg="mod">
          <ac:chgData name="Casper Borup Nielsen" userId="1cf8c12b-cb21-48a7-9883-1c2c06cfc5e2" providerId="ADAL" clId="{9095BB29-A7C5-452A-B3FC-AA5463DF7BE7}" dt="2023-02-22T10:05:49.028" v="3556" actId="20577"/>
          <ac:spMkLst>
            <pc:docMk/>
            <pc:sldMk cId="1801318022" sldId="866"/>
            <ac:spMk id="5" creationId="{E9065F19-437E-4990-9EEC-F9985269F3EB}"/>
          </ac:spMkLst>
        </pc:spChg>
        <pc:spChg chg="add del">
          <ac:chgData name="Casper Borup Nielsen" userId="1cf8c12b-cb21-48a7-9883-1c2c06cfc5e2" providerId="ADAL" clId="{9095BB29-A7C5-452A-B3FC-AA5463DF7BE7}" dt="2023-02-03T10:01:50.193" v="304" actId="26606"/>
          <ac:spMkLst>
            <pc:docMk/>
            <pc:sldMk cId="1801318022" sldId="866"/>
            <ac:spMk id="11" creationId="{13528A79-5C03-514A-DCFA-6D777853EA71}"/>
          </ac:spMkLst>
        </pc:spChg>
        <pc:picChg chg="mod">
          <ac:chgData name="Casper Borup Nielsen" userId="1cf8c12b-cb21-48a7-9883-1c2c06cfc5e2" providerId="ADAL" clId="{9095BB29-A7C5-452A-B3FC-AA5463DF7BE7}" dt="2023-02-21T13:24:14.394" v="3435" actId="14100"/>
          <ac:picMkLst>
            <pc:docMk/>
            <pc:sldMk cId="1801318022" sldId="866"/>
            <ac:picMk id="6" creationId="{AF2332BD-5843-D49E-C0B9-45A4DF936DB3}"/>
          </ac:picMkLst>
        </pc:picChg>
      </pc:sldChg>
      <pc:sldChg chg="modSp mod">
        <pc:chgData name="Casper Borup Nielsen" userId="1cf8c12b-cb21-48a7-9883-1c2c06cfc5e2" providerId="ADAL" clId="{9095BB29-A7C5-452A-B3FC-AA5463DF7BE7}" dt="2023-02-20T13:23:32.052" v="2710" actId="20577"/>
        <pc:sldMkLst>
          <pc:docMk/>
          <pc:sldMk cId="2540926483" sldId="867"/>
        </pc:sldMkLst>
        <pc:spChg chg="mod">
          <ac:chgData name="Casper Borup Nielsen" userId="1cf8c12b-cb21-48a7-9883-1c2c06cfc5e2" providerId="ADAL" clId="{9095BB29-A7C5-452A-B3FC-AA5463DF7BE7}" dt="2023-02-20T13:23:32.052" v="2710" actId="20577"/>
          <ac:spMkLst>
            <pc:docMk/>
            <pc:sldMk cId="2540926483" sldId="867"/>
            <ac:spMk id="5" creationId="{B0BF6E9F-37DC-489B-9ECC-085DFADEC345}"/>
          </ac:spMkLst>
        </pc:spChg>
      </pc:sldChg>
      <pc:sldChg chg="modSp mod">
        <pc:chgData name="Casper Borup Nielsen" userId="1cf8c12b-cb21-48a7-9883-1c2c06cfc5e2" providerId="ADAL" clId="{9095BB29-A7C5-452A-B3FC-AA5463DF7BE7}" dt="2023-02-20T09:59:02.608" v="2212" actId="20577"/>
        <pc:sldMkLst>
          <pc:docMk/>
          <pc:sldMk cId="4218377527" sldId="869"/>
        </pc:sldMkLst>
        <pc:spChg chg="mod">
          <ac:chgData name="Casper Borup Nielsen" userId="1cf8c12b-cb21-48a7-9883-1c2c06cfc5e2" providerId="ADAL" clId="{9095BB29-A7C5-452A-B3FC-AA5463DF7BE7}" dt="2023-02-20T09:59:02.608" v="2212" actId="20577"/>
          <ac:spMkLst>
            <pc:docMk/>
            <pc:sldMk cId="4218377527" sldId="869"/>
            <ac:spMk id="4" creationId="{284BB609-C9BD-4D39-A848-11C6642B1B84}"/>
          </ac:spMkLst>
        </pc:spChg>
      </pc:sldChg>
      <pc:sldChg chg="addSp delSp modSp mod modClrScheme chgLayout">
        <pc:chgData name="Casper Borup Nielsen" userId="1cf8c12b-cb21-48a7-9883-1c2c06cfc5e2" providerId="ADAL" clId="{9095BB29-A7C5-452A-B3FC-AA5463DF7BE7}" dt="2023-02-20T13:23:51.876" v="2711" actId="255"/>
        <pc:sldMkLst>
          <pc:docMk/>
          <pc:sldMk cId="4280067530" sldId="872"/>
        </pc:sldMkLst>
        <pc:spChg chg="mod">
          <ac:chgData name="Casper Borup Nielsen" userId="1cf8c12b-cb21-48a7-9883-1c2c06cfc5e2" providerId="ADAL" clId="{9095BB29-A7C5-452A-B3FC-AA5463DF7BE7}" dt="2023-02-17T08:18:42.027" v="990" actId="26606"/>
          <ac:spMkLst>
            <pc:docMk/>
            <pc:sldMk cId="4280067530" sldId="872"/>
            <ac:spMk id="4" creationId="{B29D0B5F-6C79-405E-BBB8-79BCBDD43C27}"/>
          </ac:spMkLst>
        </pc:spChg>
        <pc:spChg chg="mod">
          <ac:chgData name="Casper Borup Nielsen" userId="1cf8c12b-cb21-48a7-9883-1c2c06cfc5e2" providerId="ADAL" clId="{9095BB29-A7C5-452A-B3FC-AA5463DF7BE7}" dt="2023-02-20T13:23:51.876" v="2711" actId="255"/>
          <ac:spMkLst>
            <pc:docMk/>
            <pc:sldMk cId="4280067530" sldId="872"/>
            <ac:spMk id="5" creationId="{8787E62C-93E4-46C5-A855-B11202AA7115}"/>
          </ac:spMkLst>
        </pc:spChg>
        <pc:spChg chg="add del mod">
          <ac:chgData name="Casper Borup Nielsen" userId="1cf8c12b-cb21-48a7-9883-1c2c06cfc5e2" providerId="ADAL" clId="{9095BB29-A7C5-452A-B3FC-AA5463DF7BE7}" dt="2023-02-03T08:56:29.147" v="289"/>
          <ac:spMkLst>
            <pc:docMk/>
            <pc:sldMk cId="4280067530" sldId="872"/>
            <ac:spMk id="13" creationId="{1D96C53B-0078-D856-80A5-D9BAA1329BF0}"/>
          </ac:spMkLst>
        </pc:spChg>
        <pc:picChg chg="add mod">
          <ac:chgData name="Casper Borup Nielsen" userId="1cf8c12b-cb21-48a7-9883-1c2c06cfc5e2" providerId="ADAL" clId="{9095BB29-A7C5-452A-B3FC-AA5463DF7BE7}" dt="2023-02-17T08:18:42.027" v="990" actId="26606"/>
          <ac:picMkLst>
            <pc:docMk/>
            <pc:sldMk cId="4280067530" sldId="872"/>
            <ac:picMk id="3" creationId="{3C9AF088-4BD7-2CED-149C-2D65F2E38C5E}"/>
          </ac:picMkLst>
        </pc:picChg>
        <pc:picChg chg="mod">
          <ac:chgData name="Casper Borup Nielsen" userId="1cf8c12b-cb21-48a7-9883-1c2c06cfc5e2" providerId="ADAL" clId="{9095BB29-A7C5-452A-B3FC-AA5463DF7BE7}" dt="2023-02-03T08:55:38.684" v="288" actId="26606"/>
          <ac:picMkLst>
            <pc:docMk/>
            <pc:sldMk cId="4280067530" sldId="872"/>
            <ac:picMk id="8" creationId="{A8825370-956B-4019-8185-BF7EFF5129AA}"/>
          </ac:picMkLst>
        </pc:picChg>
      </pc:sldChg>
      <pc:sldChg chg="modSp mod">
        <pc:chgData name="Casper Borup Nielsen" userId="1cf8c12b-cb21-48a7-9883-1c2c06cfc5e2" providerId="ADAL" clId="{9095BB29-A7C5-452A-B3FC-AA5463DF7BE7}" dt="2023-02-16T14:15:59.750" v="573" actId="20577"/>
        <pc:sldMkLst>
          <pc:docMk/>
          <pc:sldMk cId="632613751" sldId="876"/>
        </pc:sldMkLst>
        <pc:spChg chg="mod">
          <ac:chgData name="Casper Borup Nielsen" userId="1cf8c12b-cb21-48a7-9883-1c2c06cfc5e2" providerId="ADAL" clId="{9095BB29-A7C5-452A-B3FC-AA5463DF7BE7}" dt="2023-02-16T14:15:59.750" v="573" actId="20577"/>
          <ac:spMkLst>
            <pc:docMk/>
            <pc:sldMk cId="632613751" sldId="876"/>
            <ac:spMk id="47" creationId="{BE842FFA-D136-4B7D-8E2D-B3FC5031EC17}"/>
          </ac:spMkLst>
        </pc:spChg>
      </pc:sldChg>
      <pc:sldChg chg="modSp mod">
        <pc:chgData name="Casper Borup Nielsen" userId="1cf8c12b-cb21-48a7-9883-1c2c06cfc5e2" providerId="ADAL" clId="{9095BB29-A7C5-452A-B3FC-AA5463DF7BE7}" dt="2023-02-21T07:52:54.174" v="2776" actId="20577"/>
        <pc:sldMkLst>
          <pc:docMk/>
          <pc:sldMk cId="1776450072" sldId="882"/>
        </pc:sldMkLst>
        <pc:spChg chg="mod">
          <ac:chgData name="Casper Borup Nielsen" userId="1cf8c12b-cb21-48a7-9883-1c2c06cfc5e2" providerId="ADAL" clId="{9095BB29-A7C5-452A-B3FC-AA5463DF7BE7}" dt="2023-02-21T07:52:54.174" v="2776" actId="20577"/>
          <ac:spMkLst>
            <pc:docMk/>
            <pc:sldMk cId="1776450072" sldId="882"/>
            <ac:spMk id="2" creationId="{69B172D2-0BAD-4244-B7D9-9CC3095981CB}"/>
          </ac:spMkLst>
        </pc:spChg>
      </pc:sldChg>
      <pc:sldChg chg="modSp mod">
        <pc:chgData name="Casper Borup Nielsen" userId="1cf8c12b-cb21-48a7-9883-1c2c06cfc5e2" providerId="ADAL" clId="{9095BB29-A7C5-452A-B3FC-AA5463DF7BE7}" dt="2023-02-21T13:14:31.752" v="3410" actId="6549"/>
        <pc:sldMkLst>
          <pc:docMk/>
          <pc:sldMk cId="502735095" sldId="885"/>
        </pc:sldMkLst>
        <pc:spChg chg="mod">
          <ac:chgData name="Casper Borup Nielsen" userId="1cf8c12b-cb21-48a7-9883-1c2c06cfc5e2" providerId="ADAL" clId="{9095BB29-A7C5-452A-B3FC-AA5463DF7BE7}" dt="2023-02-21T13:14:31.752" v="3410" actId="6549"/>
          <ac:spMkLst>
            <pc:docMk/>
            <pc:sldMk cId="502735095" sldId="885"/>
            <ac:spMk id="5" creationId="{D6CAD741-1B2D-4A51-93DB-4CDD9E464250}"/>
          </ac:spMkLst>
        </pc:spChg>
      </pc:sldChg>
      <pc:sldChg chg="modSp mod">
        <pc:chgData name="Casper Borup Nielsen" userId="1cf8c12b-cb21-48a7-9883-1c2c06cfc5e2" providerId="ADAL" clId="{9095BB29-A7C5-452A-B3FC-AA5463DF7BE7}" dt="2023-02-21T13:13:09.301" v="3395" actId="20577"/>
        <pc:sldMkLst>
          <pc:docMk/>
          <pc:sldMk cId="4109101406" sldId="891"/>
        </pc:sldMkLst>
        <pc:spChg chg="mod">
          <ac:chgData name="Casper Borup Nielsen" userId="1cf8c12b-cb21-48a7-9883-1c2c06cfc5e2" providerId="ADAL" clId="{9095BB29-A7C5-452A-B3FC-AA5463DF7BE7}" dt="2023-02-21T13:13:09.301" v="3395" actId="20577"/>
          <ac:spMkLst>
            <pc:docMk/>
            <pc:sldMk cId="4109101406" sldId="891"/>
            <ac:spMk id="3" creationId="{FD427763-1432-4CE2-96DE-2B490FD31A45}"/>
          </ac:spMkLst>
        </pc:spChg>
      </pc:sldChg>
      <pc:sldChg chg="modSp mod">
        <pc:chgData name="Casper Borup Nielsen" userId="1cf8c12b-cb21-48a7-9883-1c2c06cfc5e2" providerId="ADAL" clId="{9095BB29-A7C5-452A-B3FC-AA5463DF7BE7}" dt="2023-02-21T08:32:11.128" v="3135" actId="313"/>
        <pc:sldMkLst>
          <pc:docMk/>
          <pc:sldMk cId="3811106971" sldId="895"/>
        </pc:sldMkLst>
        <pc:spChg chg="mod">
          <ac:chgData name="Casper Borup Nielsen" userId="1cf8c12b-cb21-48a7-9883-1c2c06cfc5e2" providerId="ADAL" clId="{9095BB29-A7C5-452A-B3FC-AA5463DF7BE7}" dt="2023-02-20T10:11:30.492" v="2214" actId="1076"/>
          <ac:spMkLst>
            <pc:docMk/>
            <pc:sldMk cId="3811106971" sldId="895"/>
            <ac:spMk id="2" creationId="{00000000-0000-0000-0000-000000000000}"/>
          </ac:spMkLst>
        </pc:spChg>
        <pc:spChg chg="mod">
          <ac:chgData name="Casper Borup Nielsen" userId="1cf8c12b-cb21-48a7-9883-1c2c06cfc5e2" providerId="ADAL" clId="{9095BB29-A7C5-452A-B3FC-AA5463DF7BE7}" dt="2023-02-21T08:32:11.128" v="3135" actId="313"/>
          <ac:spMkLst>
            <pc:docMk/>
            <pc:sldMk cId="3811106971" sldId="895"/>
            <ac:spMk id="4" creationId="{00000000-0000-0000-0000-000000000000}"/>
          </ac:spMkLst>
        </pc:spChg>
      </pc:sldChg>
      <pc:sldChg chg="modSp del mod">
        <pc:chgData name="Casper Borup Nielsen" userId="1cf8c12b-cb21-48a7-9883-1c2c06cfc5e2" providerId="ADAL" clId="{9095BB29-A7C5-452A-B3FC-AA5463DF7BE7}" dt="2023-02-20T12:47:58.292" v="2469" actId="2696"/>
        <pc:sldMkLst>
          <pc:docMk/>
          <pc:sldMk cId="2030897755" sldId="896"/>
        </pc:sldMkLst>
        <pc:spChg chg="mod">
          <ac:chgData name="Casper Borup Nielsen" userId="1cf8c12b-cb21-48a7-9883-1c2c06cfc5e2" providerId="ADAL" clId="{9095BB29-A7C5-452A-B3FC-AA5463DF7BE7}" dt="2023-02-20T10:16:25.276" v="2218" actId="1076"/>
          <ac:spMkLst>
            <pc:docMk/>
            <pc:sldMk cId="2030897755" sldId="896"/>
            <ac:spMk id="2" creationId="{00000000-0000-0000-0000-000000000000}"/>
          </ac:spMkLst>
        </pc:spChg>
      </pc:sldChg>
      <pc:sldChg chg="modSp mod">
        <pc:chgData name="Casper Borup Nielsen" userId="1cf8c12b-cb21-48a7-9883-1c2c06cfc5e2" providerId="ADAL" clId="{9095BB29-A7C5-452A-B3FC-AA5463DF7BE7}" dt="2023-02-22T15:42:17.087" v="3568" actId="20577"/>
        <pc:sldMkLst>
          <pc:docMk/>
          <pc:sldMk cId="1219536423" sldId="897"/>
        </pc:sldMkLst>
        <pc:spChg chg="mod">
          <ac:chgData name="Casper Borup Nielsen" userId="1cf8c12b-cb21-48a7-9883-1c2c06cfc5e2" providerId="ADAL" clId="{9095BB29-A7C5-452A-B3FC-AA5463DF7BE7}" dt="2023-02-20T10:11:40.276" v="2216" actId="1076"/>
          <ac:spMkLst>
            <pc:docMk/>
            <pc:sldMk cId="1219536423" sldId="897"/>
            <ac:spMk id="2" creationId="{00000000-0000-0000-0000-000000000000}"/>
          </ac:spMkLst>
        </pc:spChg>
        <pc:spChg chg="mod">
          <ac:chgData name="Casper Borup Nielsen" userId="1cf8c12b-cb21-48a7-9883-1c2c06cfc5e2" providerId="ADAL" clId="{9095BB29-A7C5-452A-B3FC-AA5463DF7BE7}" dt="2023-02-22T15:42:17.087" v="3568" actId="20577"/>
          <ac:spMkLst>
            <pc:docMk/>
            <pc:sldMk cId="1219536423" sldId="897"/>
            <ac:spMk id="4" creationId="{00000000-0000-0000-0000-000000000000}"/>
          </ac:spMkLst>
        </pc:spChg>
      </pc:sldChg>
      <pc:sldChg chg="addSp modSp mod">
        <pc:chgData name="Casper Borup Nielsen" userId="1cf8c12b-cb21-48a7-9883-1c2c06cfc5e2" providerId="ADAL" clId="{9095BB29-A7C5-452A-B3FC-AA5463DF7BE7}" dt="2023-02-21T13:21:31.911" v="3433" actId="20577"/>
        <pc:sldMkLst>
          <pc:docMk/>
          <pc:sldMk cId="630581255" sldId="898"/>
        </pc:sldMkLst>
        <pc:spChg chg="mod">
          <ac:chgData name="Casper Borup Nielsen" userId="1cf8c12b-cb21-48a7-9883-1c2c06cfc5e2" providerId="ADAL" clId="{9095BB29-A7C5-452A-B3FC-AA5463DF7BE7}" dt="2023-02-20T08:22:31.723" v="1255" actId="1076"/>
          <ac:spMkLst>
            <pc:docMk/>
            <pc:sldMk cId="630581255" sldId="898"/>
            <ac:spMk id="2" creationId="{00000000-0000-0000-0000-000000000000}"/>
          </ac:spMkLst>
        </pc:spChg>
        <pc:spChg chg="mod">
          <ac:chgData name="Casper Borup Nielsen" userId="1cf8c12b-cb21-48a7-9883-1c2c06cfc5e2" providerId="ADAL" clId="{9095BB29-A7C5-452A-B3FC-AA5463DF7BE7}" dt="2023-02-21T13:21:31.911" v="3433" actId="20577"/>
          <ac:spMkLst>
            <pc:docMk/>
            <pc:sldMk cId="630581255" sldId="898"/>
            <ac:spMk id="4" creationId="{00000000-0000-0000-0000-000000000000}"/>
          </ac:spMkLst>
        </pc:spChg>
        <pc:picChg chg="add mod">
          <ac:chgData name="Casper Borup Nielsen" userId="1cf8c12b-cb21-48a7-9883-1c2c06cfc5e2" providerId="ADAL" clId="{9095BB29-A7C5-452A-B3FC-AA5463DF7BE7}" dt="2023-02-20T09:10:30.994" v="2074" actId="14100"/>
          <ac:picMkLst>
            <pc:docMk/>
            <pc:sldMk cId="630581255" sldId="898"/>
            <ac:picMk id="6" creationId="{3B5CB7DC-EDD7-1FFC-3CEE-E0F59AF3FC70}"/>
          </ac:picMkLst>
        </pc:picChg>
      </pc:sldChg>
      <pc:sldChg chg="modSp mod">
        <pc:chgData name="Casper Borup Nielsen" userId="1cf8c12b-cb21-48a7-9883-1c2c06cfc5e2" providerId="ADAL" clId="{9095BB29-A7C5-452A-B3FC-AA5463DF7BE7}" dt="2023-02-21T08:31:00.428" v="3130" actId="20577"/>
        <pc:sldMkLst>
          <pc:docMk/>
          <pc:sldMk cId="1837964241" sldId="900"/>
        </pc:sldMkLst>
        <pc:spChg chg="mod">
          <ac:chgData name="Casper Borup Nielsen" userId="1cf8c12b-cb21-48a7-9883-1c2c06cfc5e2" providerId="ADAL" clId="{9095BB29-A7C5-452A-B3FC-AA5463DF7BE7}" dt="2023-02-20T10:11:27.043" v="2213" actId="1076"/>
          <ac:spMkLst>
            <pc:docMk/>
            <pc:sldMk cId="1837964241" sldId="900"/>
            <ac:spMk id="2" creationId="{00000000-0000-0000-0000-000000000000}"/>
          </ac:spMkLst>
        </pc:spChg>
        <pc:spChg chg="mod">
          <ac:chgData name="Casper Borup Nielsen" userId="1cf8c12b-cb21-48a7-9883-1c2c06cfc5e2" providerId="ADAL" clId="{9095BB29-A7C5-452A-B3FC-AA5463DF7BE7}" dt="2023-02-21T08:31:00.428" v="3130" actId="20577"/>
          <ac:spMkLst>
            <pc:docMk/>
            <pc:sldMk cId="1837964241" sldId="900"/>
            <ac:spMk id="4" creationId="{00000000-0000-0000-0000-000000000000}"/>
          </ac:spMkLst>
        </pc:spChg>
      </pc:sldChg>
      <pc:sldChg chg="addSp delSp modSp new mod">
        <pc:chgData name="Casper Borup Nielsen" userId="1cf8c12b-cb21-48a7-9883-1c2c06cfc5e2" providerId="ADAL" clId="{9095BB29-A7C5-452A-B3FC-AA5463DF7BE7}" dt="2023-02-21T13:00:02.281" v="3371" actId="20577"/>
        <pc:sldMkLst>
          <pc:docMk/>
          <pc:sldMk cId="1970242741" sldId="901"/>
        </pc:sldMkLst>
        <pc:spChg chg="mod">
          <ac:chgData name="Casper Borup Nielsen" userId="1cf8c12b-cb21-48a7-9883-1c2c06cfc5e2" providerId="ADAL" clId="{9095BB29-A7C5-452A-B3FC-AA5463DF7BE7}" dt="2023-02-21T13:00:02.281" v="3371" actId="20577"/>
          <ac:spMkLst>
            <pc:docMk/>
            <pc:sldMk cId="1970242741" sldId="901"/>
            <ac:spMk id="2" creationId="{646E426E-D8E7-BEC5-E080-B7EABC9F8DD1}"/>
          </ac:spMkLst>
        </pc:spChg>
        <pc:spChg chg="mod">
          <ac:chgData name="Casper Borup Nielsen" userId="1cf8c12b-cb21-48a7-9883-1c2c06cfc5e2" providerId="ADAL" clId="{9095BB29-A7C5-452A-B3FC-AA5463DF7BE7}" dt="2023-02-21T12:58:54.774" v="3370" actId="20577"/>
          <ac:spMkLst>
            <pc:docMk/>
            <pc:sldMk cId="1970242741" sldId="901"/>
            <ac:spMk id="3" creationId="{82CFE924-7E61-6B2E-6568-07C305CC3976}"/>
          </ac:spMkLst>
        </pc:spChg>
        <pc:spChg chg="del">
          <ac:chgData name="Casper Borup Nielsen" userId="1cf8c12b-cb21-48a7-9883-1c2c06cfc5e2" providerId="ADAL" clId="{9095BB29-A7C5-452A-B3FC-AA5463DF7BE7}" dt="2023-02-03T08:55:16.197" v="284"/>
          <ac:spMkLst>
            <pc:docMk/>
            <pc:sldMk cId="1970242741" sldId="901"/>
            <ac:spMk id="4" creationId="{EE647821-BD64-A0C6-688A-B0A3A8C14ACE}"/>
          </ac:spMkLst>
        </pc:spChg>
        <pc:spChg chg="del">
          <ac:chgData name="Casper Borup Nielsen" userId="1cf8c12b-cb21-48a7-9883-1c2c06cfc5e2" providerId="ADAL" clId="{9095BB29-A7C5-452A-B3FC-AA5463DF7BE7}" dt="2023-02-03T08:54:57.564" v="281"/>
          <ac:spMkLst>
            <pc:docMk/>
            <pc:sldMk cId="1970242741" sldId="901"/>
            <ac:spMk id="5" creationId="{660AD789-D3A4-C7B8-5415-AE9F8321AB97}"/>
          </ac:spMkLst>
        </pc:spChg>
        <pc:picChg chg="add mod">
          <ac:chgData name="Casper Borup Nielsen" userId="1cf8c12b-cb21-48a7-9883-1c2c06cfc5e2" providerId="ADAL" clId="{9095BB29-A7C5-452A-B3FC-AA5463DF7BE7}" dt="2023-02-03T08:55:01.264" v="283" actId="962"/>
          <ac:picMkLst>
            <pc:docMk/>
            <pc:sldMk cId="1970242741" sldId="901"/>
            <ac:picMk id="7" creationId="{0CB875DF-440F-64B8-939C-014F650B28E7}"/>
          </ac:picMkLst>
        </pc:picChg>
        <pc:picChg chg="add mod">
          <ac:chgData name="Casper Borup Nielsen" userId="1cf8c12b-cb21-48a7-9883-1c2c06cfc5e2" providerId="ADAL" clId="{9095BB29-A7C5-452A-B3FC-AA5463DF7BE7}" dt="2023-02-03T08:55:18.497" v="286" actId="962"/>
          <ac:picMkLst>
            <pc:docMk/>
            <pc:sldMk cId="1970242741" sldId="901"/>
            <ac:picMk id="9" creationId="{4CD08FD8-267B-D1B2-2526-46FB3BD13C43}"/>
          </ac:picMkLst>
        </pc:picChg>
      </pc:sldChg>
      <pc:sldChg chg="addSp delSp modSp add mod modClrScheme chgLayout">
        <pc:chgData name="Casper Borup Nielsen" userId="1cf8c12b-cb21-48a7-9883-1c2c06cfc5e2" providerId="ADAL" clId="{9095BB29-A7C5-452A-B3FC-AA5463DF7BE7}" dt="2023-02-21T12:52:11.338" v="3367" actId="20577"/>
        <pc:sldMkLst>
          <pc:docMk/>
          <pc:sldMk cId="3600189970" sldId="902"/>
        </pc:sldMkLst>
        <pc:spChg chg="mod">
          <ac:chgData name="Casper Borup Nielsen" userId="1cf8c12b-cb21-48a7-9883-1c2c06cfc5e2" providerId="ADAL" clId="{9095BB29-A7C5-452A-B3FC-AA5463DF7BE7}" dt="2023-02-17T08:15:03.843" v="798" actId="26606"/>
          <ac:spMkLst>
            <pc:docMk/>
            <pc:sldMk cId="3600189970" sldId="902"/>
            <ac:spMk id="4" creationId="{2B8E7124-9ACE-45B8-A114-A95EAEFC673B}"/>
          </ac:spMkLst>
        </pc:spChg>
        <pc:spChg chg="mod">
          <ac:chgData name="Casper Borup Nielsen" userId="1cf8c12b-cb21-48a7-9883-1c2c06cfc5e2" providerId="ADAL" clId="{9095BB29-A7C5-452A-B3FC-AA5463DF7BE7}" dt="2023-02-21T12:52:11.338" v="3367" actId="20577"/>
          <ac:spMkLst>
            <pc:docMk/>
            <pc:sldMk cId="3600189970" sldId="902"/>
            <ac:spMk id="5" creationId="{E9065F19-437E-4990-9EEC-F9985269F3EB}"/>
          </ac:spMkLst>
        </pc:spChg>
        <pc:picChg chg="add mod">
          <ac:chgData name="Casper Borup Nielsen" userId="1cf8c12b-cb21-48a7-9883-1c2c06cfc5e2" providerId="ADAL" clId="{9095BB29-A7C5-452A-B3FC-AA5463DF7BE7}" dt="2023-02-17T08:15:03.843" v="798" actId="26606"/>
          <ac:picMkLst>
            <pc:docMk/>
            <pc:sldMk cId="3600189970" sldId="902"/>
            <ac:picMk id="3" creationId="{F377717C-75BB-8895-D0D2-8833C7183737}"/>
          </ac:picMkLst>
        </pc:picChg>
        <pc:picChg chg="del">
          <ac:chgData name="Casper Borup Nielsen" userId="1cf8c12b-cb21-48a7-9883-1c2c06cfc5e2" providerId="ADAL" clId="{9095BB29-A7C5-452A-B3FC-AA5463DF7BE7}" dt="2023-02-17T08:14:45.208" v="793" actId="478"/>
          <ac:picMkLst>
            <pc:docMk/>
            <pc:sldMk cId="3600189970" sldId="902"/>
            <ac:picMk id="6" creationId="{AF2332BD-5843-D49E-C0B9-45A4DF936DB3}"/>
          </ac:picMkLst>
        </pc:picChg>
      </pc:sldChg>
      <pc:sldChg chg="modSp add mod">
        <pc:chgData name="Casper Borup Nielsen" userId="1cf8c12b-cb21-48a7-9883-1c2c06cfc5e2" providerId="ADAL" clId="{9095BB29-A7C5-452A-B3FC-AA5463DF7BE7}" dt="2023-02-21T13:20:39.905" v="3423" actId="20577"/>
        <pc:sldMkLst>
          <pc:docMk/>
          <pc:sldMk cId="938906069" sldId="903"/>
        </pc:sldMkLst>
        <pc:spChg chg="mod">
          <ac:chgData name="Casper Borup Nielsen" userId="1cf8c12b-cb21-48a7-9883-1c2c06cfc5e2" providerId="ADAL" clId="{9095BB29-A7C5-452A-B3FC-AA5463DF7BE7}" dt="2023-02-20T10:11:37.510" v="2215" actId="1076"/>
          <ac:spMkLst>
            <pc:docMk/>
            <pc:sldMk cId="938906069" sldId="903"/>
            <ac:spMk id="2" creationId="{00000000-0000-0000-0000-000000000000}"/>
          </ac:spMkLst>
        </pc:spChg>
        <pc:spChg chg="mod">
          <ac:chgData name="Casper Borup Nielsen" userId="1cf8c12b-cb21-48a7-9883-1c2c06cfc5e2" providerId="ADAL" clId="{9095BB29-A7C5-452A-B3FC-AA5463DF7BE7}" dt="2023-02-21T13:20:39.905" v="3423" actId="20577"/>
          <ac:spMkLst>
            <pc:docMk/>
            <pc:sldMk cId="938906069" sldId="903"/>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8932"/>
          </a:xfrm>
          <a:prstGeom prst="rect">
            <a:avLst/>
          </a:prstGeom>
        </p:spPr>
        <p:txBody>
          <a:bodyPr vert="horz" lIns="91568" tIns="45784" rIns="91568" bIns="45784" rtlCol="0"/>
          <a:lstStyle>
            <a:lvl1pPr algn="l">
              <a:defRPr sz="1200"/>
            </a:lvl1pPr>
          </a:lstStyle>
          <a:p>
            <a:endParaRPr lang="en-GB"/>
          </a:p>
        </p:txBody>
      </p:sp>
      <p:sp>
        <p:nvSpPr>
          <p:cNvPr id="3" name="Pladsholder til dato 2"/>
          <p:cNvSpPr>
            <a:spLocks noGrp="1"/>
          </p:cNvSpPr>
          <p:nvPr>
            <p:ph type="dt" sz="quarter" idx="1"/>
          </p:nvPr>
        </p:nvSpPr>
        <p:spPr>
          <a:xfrm>
            <a:off x="3854940" y="0"/>
            <a:ext cx="2949099" cy="498932"/>
          </a:xfrm>
          <a:prstGeom prst="rect">
            <a:avLst/>
          </a:prstGeom>
        </p:spPr>
        <p:txBody>
          <a:bodyPr vert="horz" lIns="91568" tIns="45784" rIns="91568" bIns="45784" rtlCol="0"/>
          <a:lstStyle>
            <a:lvl1pPr algn="r">
              <a:defRPr sz="1200"/>
            </a:lvl1pPr>
          </a:lstStyle>
          <a:p>
            <a:endParaRPr lang="en-GB"/>
          </a:p>
        </p:txBody>
      </p:sp>
      <p:sp>
        <p:nvSpPr>
          <p:cNvPr id="4" name="Pladsholder til sidefod 3"/>
          <p:cNvSpPr>
            <a:spLocks noGrp="1"/>
          </p:cNvSpPr>
          <p:nvPr>
            <p:ph type="ftr" sz="quarter" idx="2"/>
          </p:nvPr>
        </p:nvSpPr>
        <p:spPr>
          <a:xfrm>
            <a:off x="0" y="9445169"/>
            <a:ext cx="2949099" cy="498931"/>
          </a:xfrm>
          <a:prstGeom prst="rect">
            <a:avLst/>
          </a:prstGeom>
        </p:spPr>
        <p:txBody>
          <a:bodyPr vert="horz" lIns="91568" tIns="45784" rIns="91568" bIns="45784" rtlCol="0" anchor="b"/>
          <a:lstStyle>
            <a:lvl1pPr algn="l">
              <a:defRPr sz="1200"/>
            </a:lvl1pPr>
          </a:lstStyle>
          <a:p>
            <a:endParaRPr lang="en-GB"/>
          </a:p>
        </p:txBody>
      </p:sp>
      <p:sp>
        <p:nvSpPr>
          <p:cNvPr id="5" name="Pladsholder til slidenummer 4"/>
          <p:cNvSpPr>
            <a:spLocks noGrp="1"/>
          </p:cNvSpPr>
          <p:nvPr>
            <p:ph type="sldNum" sz="quarter" idx="3"/>
          </p:nvPr>
        </p:nvSpPr>
        <p:spPr>
          <a:xfrm>
            <a:off x="3854940" y="9445169"/>
            <a:ext cx="2949099" cy="498931"/>
          </a:xfrm>
          <a:prstGeom prst="rect">
            <a:avLst/>
          </a:prstGeom>
        </p:spPr>
        <p:txBody>
          <a:bodyPr vert="horz" lIns="91568" tIns="45784" rIns="91568" bIns="45784" rtlCol="0" anchor="b"/>
          <a:lstStyle>
            <a:lvl1pPr algn="r">
              <a:defRPr sz="1200"/>
            </a:lvl1pPr>
          </a:lstStyle>
          <a:p>
            <a:fld id="{2BD06C9B-0AC0-45DB-81CF-0BF22423EEDA}" type="slidenum">
              <a:rPr lang="en-GB"/>
              <a:t>‹nr.›</a:t>
            </a:fld>
            <a:endParaRPr lang="en-GB"/>
          </a:p>
        </p:txBody>
      </p:sp>
    </p:spTree>
    <p:extLst>
      <p:ext uri="{BB962C8B-B14F-4D97-AF65-F5344CB8AC3E}">
        <p14:creationId xmlns:p14="http://schemas.microsoft.com/office/powerpoint/2010/main" val="333298504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568" tIns="45784" rIns="91568" bIns="45784" rtlCol="0"/>
          <a:lstStyle>
            <a:lvl1pPr algn="l">
              <a:defRPr sz="1000"/>
            </a:lvl1pPr>
          </a:lstStyle>
          <a:p>
            <a:endParaRPr lang="en-GB"/>
          </a:p>
        </p:txBody>
      </p:sp>
      <p:sp>
        <p:nvSpPr>
          <p:cNvPr id="3" name="Date_DateCustomB"/>
          <p:cNvSpPr>
            <a:spLocks noGrp="1"/>
          </p:cNvSpPr>
          <p:nvPr>
            <p:ph type="dt" idx="1"/>
          </p:nvPr>
        </p:nvSpPr>
        <p:spPr>
          <a:xfrm>
            <a:off x="3854940" y="0"/>
            <a:ext cx="2949099" cy="497205"/>
          </a:xfrm>
          <a:prstGeom prst="rect">
            <a:avLst/>
          </a:prstGeom>
        </p:spPr>
        <p:txBody>
          <a:bodyPr vert="horz" lIns="91568" tIns="45784" rIns="91568" bIns="45784" rtlCol="0"/>
          <a:lstStyle>
            <a:lvl1pPr algn="r">
              <a:defRPr sz="1000"/>
            </a:lvl1pPr>
          </a:lstStyle>
          <a:p>
            <a:endParaRPr lang="en-GB"/>
          </a:p>
        </p:txBody>
      </p:sp>
      <p:sp>
        <p:nvSpPr>
          <p:cNvPr id="4" name="Slide Image Placeholder 3"/>
          <p:cNvSpPr>
            <a:spLocks noGrp="1" noRot="1" noChangeAspect="1"/>
          </p:cNvSpPr>
          <p:nvPr>
            <p:ph type="sldImg" idx="2"/>
          </p:nvPr>
        </p:nvSpPr>
        <p:spPr>
          <a:xfrm>
            <a:off x="90488" y="746125"/>
            <a:ext cx="6624637" cy="3727450"/>
          </a:xfrm>
          <a:prstGeom prst="rect">
            <a:avLst/>
          </a:prstGeom>
          <a:noFill/>
          <a:ln w="12700">
            <a:solidFill>
              <a:prstClr val="black"/>
            </a:solidFill>
          </a:ln>
        </p:spPr>
        <p:txBody>
          <a:bodyPr vert="horz" lIns="91568" tIns="45784" rIns="91568" bIns="45784"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568" tIns="45784" rIns="91568" bIns="45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LD_PresentationTitle"/>
          <p:cNvSpPr>
            <a:spLocks noGrp="1"/>
          </p:cNvSpPr>
          <p:nvPr>
            <p:ph type="ftr" sz="quarter" idx="4"/>
          </p:nvPr>
        </p:nvSpPr>
        <p:spPr>
          <a:xfrm>
            <a:off x="0" y="9445170"/>
            <a:ext cx="2949099" cy="497205"/>
          </a:xfrm>
          <a:prstGeom prst="rect">
            <a:avLst/>
          </a:prstGeom>
        </p:spPr>
        <p:txBody>
          <a:bodyPr vert="horz" lIns="91568" tIns="45784" rIns="91568" bIns="45784" rtlCol="0" anchor="b"/>
          <a:lstStyle>
            <a:lvl1pPr algn="l">
              <a:defRPr sz="1000"/>
            </a:lvl1pPr>
          </a:lstStyle>
          <a:p>
            <a:endParaRPr lang="en-GB"/>
          </a:p>
        </p:txBody>
      </p:sp>
      <p:sp>
        <p:nvSpPr>
          <p:cNvPr id="7" name="Slide Number Placeholder 6"/>
          <p:cNvSpPr>
            <a:spLocks noGrp="1"/>
          </p:cNvSpPr>
          <p:nvPr>
            <p:ph type="sldNum" sz="quarter" idx="5"/>
          </p:nvPr>
        </p:nvSpPr>
        <p:spPr>
          <a:xfrm>
            <a:off x="3854940" y="9445170"/>
            <a:ext cx="2949099" cy="497205"/>
          </a:xfrm>
          <a:prstGeom prst="rect">
            <a:avLst/>
          </a:prstGeom>
        </p:spPr>
        <p:txBody>
          <a:bodyPr vert="horz" lIns="91568" tIns="45784" rIns="91568" bIns="45784" rtlCol="0" anchor="b"/>
          <a:lstStyle>
            <a:lvl1pPr algn="r">
              <a:defRPr sz="1000"/>
            </a:lvl1pPr>
          </a:lstStyle>
          <a:p>
            <a:fld id="{49436F85-577F-4A92-A47F-D540A2BCC821}" type="slidenum">
              <a:rPr lang="en-GB" smtClean="0"/>
              <a:pPr/>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49436F85-577F-4A92-A47F-D540A2BCC821}" type="slidenum">
              <a:rPr lang="en-GB" smtClean="0"/>
              <a:pPr/>
              <a:t>3</a:t>
            </a:fld>
            <a:endParaRPr lang="en-GB"/>
          </a:p>
        </p:txBody>
      </p:sp>
    </p:spTree>
    <p:extLst>
      <p:ext uri="{BB962C8B-B14F-4D97-AF65-F5344CB8AC3E}">
        <p14:creationId xmlns:p14="http://schemas.microsoft.com/office/powerpoint/2010/main" val="61233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err="1"/>
              <a:t>Hvis</a:t>
            </a:r>
            <a:r>
              <a:rPr lang="en-GB"/>
              <a:t> du har </a:t>
            </a:r>
            <a:r>
              <a:rPr lang="en-GB" err="1"/>
              <a:t>spørgsmål</a:t>
            </a:r>
            <a:r>
              <a:rPr lang="en-GB"/>
              <a:t>, </a:t>
            </a:r>
            <a:r>
              <a:rPr lang="en-GB" err="1"/>
              <a:t>så</a:t>
            </a:r>
            <a:r>
              <a:rPr lang="en-GB"/>
              <a:t> </a:t>
            </a:r>
            <a:r>
              <a:rPr lang="en-GB" err="1"/>
              <a:t>gå</a:t>
            </a:r>
            <a:r>
              <a:rPr lang="en-GB"/>
              <a:t> </a:t>
            </a:r>
            <a:r>
              <a:rPr lang="en-GB" err="1"/>
              <a:t>til</a:t>
            </a:r>
            <a:r>
              <a:rPr lang="en-GB"/>
              <a:t> din </a:t>
            </a:r>
            <a:r>
              <a:rPr lang="en-GB" err="1"/>
              <a:t>nærmeste</a:t>
            </a:r>
            <a:r>
              <a:rPr lang="en-GB"/>
              <a:t> </a:t>
            </a:r>
            <a:r>
              <a:rPr lang="en-GB" err="1"/>
              <a:t>leder</a:t>
            </a:r>
            <a:r>
              <a:rPr lang="en-GB"/>
              <a:t> </a:t>
            </a:r>
            <a:r>
              <a:rPr lang="en-GB" err="1"/>
              <a:t>eller</a:t>
            </a:r>
            <a:r>
              <a:rPr lang="en-GB"/>
              <a:t> send </a:t>
            </a:r>
            <a:r>
              <a:rPr lang="en-GB" err="1"/>
              <a:t>dit</a:t>
            </a:r>
            <a:r>
              <a:rPr lang="en-GB"/>
              <a:t> </a:t>
            </a:r>
            <a:r>
              <a:rPr lang="en-GB" err="1"/>
              <a:t>spørgsmål</a:t>
            </a:r>
            <a:r>
              <a:rPr lang="en-GB"/>
              <a:t> </a:t>
            </a:r>
            <a:r>
              <a:rPr lang="en-GB" err="1"/>
              <a:t>på</a:t>
            </a:r>
            <a:r>
              <a:rPr lang="en-GB"/>
              <a:t> dialog@verdo.com</a:t>
            </a:r>
          </a:p>
        </p:txBody>
      </p:sp>
      <p:sp>
        <p:nvSpPr>
          <p:cNvPr id="4" name="Pladsholder til sidehoved 3"/>
          <p:cNvSpPr>
            <a:spLocks noGrp="1"/>
          </p:cNvSpPr>
          <p:nvPr>
            <p:ph type="hdr" sz="quarter" idx="10"/>
          </p:nvPr>
        </p:nvSpPr>
        <p:spPr/>
        <p:txBody>
          <a:bodyPr/>
          <a:lstStyle/>
          <a:p>
            <a:pPr defTabSz="915680"/>
            <a:endParaRPr lang="en-GB">
              <a:solidFill>
                <a:prstClr val="black"/>
              </a:solidFill>
              <a:latin typeface="Arial"/>
            </a:endParaRPr>
          </a:p>
        </p:txBody>
      </p:sp>
      <p:sp>
        <p:nvSpPr>
          <p:cNvPr id="5" name="Pladsholder til dato 4"/>
          <p:cNvSpPr>
            <a:spLocks noGrp="1"/>
          </p:cNvSpPr>
          <p:nvPr>
            <p:ph type="dt" idx="11"/>
          </p:nvPr>
        </p:nvSpPr>
        <p:spPr/>
        <p:txBody>
          <a:bodyPr/>
          <a:lstStyle/>
          <a:p>
            <a:pPr defTabSz="915680"/>
            <a:endParaRPr lang="en-GB">
              <a:solidFill>
                <a:prstClr val="black"/>
              </a:solidFill>
              <a:latin typeface="Arial"/>
            </a:endParaRPr>
          </a:p>
        </p:txBody>
      </p:sp>
      <p:sp>
        <p:nvSpPr>
          <p:cNvPr id="6" name="Pladsholder til slidenummer 5"/>
          <p:cNvSpPr>
            <a:spLocks noGrp="1"/>
          </p:cNvSpPr>
          <p:nvPr>
            <p:ph type="sldNum" sz="quarter" idx="12"/>
          </p:nvPr>
        </p:nvSpPr>
        <p:spPr/>
        <p:txBody>
          <a:bodyPr/>
          <a:lstStyle/>
          <a:p>
            <a:pPr defTabSz="915680"/>
            <a:fld id="{49436F85-577F-4A92-A47F-D540A2BCC821}" type="slidenum">
              <a:rPr lang="en-GB">
                <a:solidFill>
                  <a:prstClr val="black"/>
                </a:solidFill>
                <a:latin typeface="Arial"/>
              </a:rPr>
              <a:pPr defTabSz="915680"/>
              <a:t>17</a:t>
            </a:fld>
            <a:endParaRPr lang="en-GB">
              <a:solidFill>
                <a:prstClr val="black"/>
              </a:solidFill>
              <a:latin typeface="Arial"/>
            </a:endParaRPr>
          </a:p>
        </p:txBody>
      </p:sp>
    </p:spTree>
    <p:extLst>
      <p:ext uri="{BB962C8B-B14F-4D97-AF65-F5344CB8AC3E}">
        <p14:creationId xmlns:p14="http://schemas.microsoft.com/office/powerpoint/2010/main" val="67285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err="1"/>
              <a:t>Hvis</a:t>
            </a:r>
            <a:r>
              <a:rPr lang="en-GB"/>
              <a:t> du har </a:t>
            </a:r>
            <a:r>
              <a:rPr lang="en-GB" err="1"/>
              <a:t>spørgsmål</a:t>
            </a:r>
            <a:r>
              <a:rPr lang="en-GB"/>
              <a:t>, </a:t>
            </a:r>
            <a:r>
              <a:rPr lang="en-GB" err="1"/>
              <a:t>så</a:t>
            </a:r>
            <a:r>
              <a:rPr lang="en-GB"/>
              <a:t> </a:t>
            </a:r>
            <a:r>
              <a:rPr lang="en-GB" err="1"/>
              <a:t>gå</a:t>
            </a:r>
            <a:r>
              <a:rPr lang="en-GB"/>
              <a:t> </a:t>
            </a:r>
            <a:r>
              <a:rPr lang="en-GB" err="1"/>
              <a:t>til</a:t>
            </a:r>
            <a:r>
              <a:rPr lang="en-GB"/>
              <a:t> din </a:t>
            </a:r>
            <a:r>
              <a:rPr lang="en-GB" err="1"/>
              <a:t>nærmeste</a:t>
            </a:r>
            <a:r>
              <a:rPr lang="en-GB"/>
              <a:t> </a:t>
            </a:r>
            <a:r>
              <a:rPr lang="en-GB" err="1"/>
              <a:t>leder</a:t>
            </a:r>
            <a:r>
              <a:rPr lang="en-GB"/>
              <a:t> </a:t>
            </a:r>
            <a:r>
              <a:rPr lang="en-GB" err="1"/>
              <a:t>eller</a:t>
            </a:r>
            <a:r>
              <a:rPr lang="en-GB"/>
              <a:t> send </a:t>
            </a:r>
            <a:r>
              <a:rPr lang="en-GB" err="1"/>
              <a:t>dit</a:t>
            </a:r>
            <a:r>
              <a:rPr lang="en-GB"/>
              <a:t> </a:t>
            </a:r>
            <a:r>
              <a:rPr lang="en-GB" err="1"/>
              <a:t>spørgsmål</a:t>
            </a:r>
            <a:r>
              <a:rPr lang="en-GB"/>
              <a:t> </a:t>
            </a:r>
            <a:r>
              <a:rPr lang="en-GB" err="1"/>
              <a:t>på</a:t>
            </a:r>
            <a:r>
              <a:rPr lang="en-GB"/>
              <a:t> dialog@verdo.com</a:t>
            </a:r>
          </a:p>
        </p:txBody>
      </p:sp>
      <p:sp>
        <p:nvSpPr>
          <p:cNvPr id="4" name="Pladsholder til sidehoved 3"/>
          <p:cNvSpPr>
            <a:spLocks noGrp="1"/>
          </p:cNvSpPr>
          <p:nvPr>
            <p:ph type="hdr" sz="quarter" idx="10"/>
          </p:nvPr>
        </p:nvSpPr>
        <p:spPr/>
        <p:txBody>
          <a:bodyPr/>
          <a:lstStyle/>
          <a:p>
            <a:pPr defTabSz="915680"/>
            <a:endParaRPr lang="en-GB">
              <a:solidFill>
                <a:prstClr val="black"/>
              </a:solidFill>
              <a:latin typeface="Arial"/>
            </a:endParaRPr>
          </a:p>
        </p:txBody>
      </p:sp>
      <p:sp>
        <p:nvSpPr>
          <p:cNvPr id="5" name="Pladsholder til dato 4"/>
          <p:cNvSpPr>
            <a:spLocks noGrp="1"/>
          </p:cNvSpPr>
          <p:nvPr>
            <p:ph type="dt" idx="11"/>
          </p:nvPr>
        </p:nvSpPr>
        <p:spPr/>
        <p:txBody>
          <a:bodyPr/>
          <a:lstStyle/>
          <a:p>
            <a:pPr defTabSz="915680"/>
            <a:endParaRPr lang="en-GB">
              <a:solidFill>
                <a:prstClr val="black"/>
              </a:solidFill>
              <a:latin typeface="Arial"/>
            </a:endParaRPr>
          </a:p>
        </p:txBody>
      </p:sp>
      <p:sp>
        <p:nvSpPr>
          <p:cNvPr id="6" name="Pladsholder til slidenummer 5"/>
          <p:cNvSpPr>
            <a:spLocks noGrp="1"/>
          </p:cNvSpPr>
          <p:nvPr>
            <p:ph type="sldNum" sz="quarter" idx="12"/>
          </p:nvPr>
        </p:nvSpPr>
        <p:spPr/>
        <p:txBody>
          <a:bodyPr/>
          <a:lstStyle/>
          <a:p>
            <a:pPr defTabSz="915680"/>
            <a:fld id="{49436F85-577F-4A92-A47F-D540A2BCC821}" type="slidenum">
              <a:rPr lang="en-GB">
                <a:solidFill>
                  <a:prstClr val="black"/>
                </a:solidFill>
                <a:latin typeface="Arial"/>
              </a:rPr>
              <a:pPr defTabSz="915680"/>
              <a:t>18</a:t>
            </a:fld>
            <a:endParaRPr lang="en-GB">
              <a:solidFill>
                <a:prstClr val="black"/>
              </a:solidFill>
              <a:latin typeface="Arial"/>
            </a:endParaRPr>
          </a:p>
        </p:txBody>
      </p:sp>
    </p:spTree>
    <p:extLst>
      <p:ext uri="{BB962C8B-B14F-4D97-AF65-F5344CB8AC3E}">
        <p14:creationId xmlns:p14="http://schemas.microsoft.com/office/powerpoint/2010/main" val="17863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err="1"/>
              <a:t>Hvis</a:t>
            </a:r>
            <a:r>
              <a:rPr lang="en-GB"/>
              <a:t> du har </a:t>
            </a:r>
            <a:r>
              <a:rPr lang="en-GB" err="1"/>
              <a:t>spørgsmål</a:t>
            </a:r>
            <a:r>
              <a:rPr lang="en-GB"/>
              <a:t>, </a:t>
            </a:r>
            <a:r>
              <a:rPr lang="en-GB" err="1"/>
              <a:t>så</a:t>
            </a:r>
            <a:r>
              <a:rPr lang="en-GB"/>
              <a:t> </a:t>
            </a:r>
            <a:r>
              <a:rPr lang="en-GB" err="1"/>
              <a:t>gå</a:t>
            </a:r>
            <a:r>
              <a:rPr lang="en-GB"/>
              <a:t> </a:t>
            </a:r>
            <a:r>
              <a:rPr lang="en-GB" err="1"/>
              <a:t>til</a:t>
            </a:r>
            <a:r>
              <a:rPr lang="en-GB"/>
              <a:t> din </a:t>
            </a:r>
            <a:r>
              <a:rPr lang="en-GB" err="1"/>
              <a:t>nærmeste</a:t>
            </a:r>
            <a:r>
              <a:rPr lang="en-GB"/>
              <a:t> </a:t>
            </a:r>
            <a:r>
              <a:rPr lang="en-GB" err="1"/>
              <a:t>leder</a:t>
            </a:r>
            <a:r>
              <a:rPr lang="en-GB"/>
              <a:t> </a:t>
            </a:r>
            <a:r>
              <a:rPr lang="en-GB" err="1"/>
              <a:t>eller</a:t>
            </a:r>
            <a:r>
              <a:rPr lang="en-GB"/>
              <a:t> send </a:t>
            </a:r>
            <a:r>
              <a:rPr lang="en-GB" err="1"/>
              <a:t>dit</a:t>
            </a:r>
            <a:r>
              <a:rPr lang="en-GB"/>
              <a:t> </a:t>
            </a:r>
            <a:r>
              <a:rPr lang="en-GB" err="1"/>
              <a:t>spørgsmål</a:t>
            </a:r>
            <a:r>
              <a:rPr lang="en-GB"/>
              <a:t> </a:t>
            </a:r>
            <a:r>
              <a:rPr lang="en-GB" err="1"/>
              <a:t>på</a:t>
            </a:r>
            <a:r>
              <a:rPr lang="en-GB"/>
              <a:t> dialog@verdo.com</a:t>
            </a:r>
          </a:p>
        </p:txBody>
      </p:sp>
      <p:sp>
        <p:nvSpPr>
          <p:cNvPr id="4" name="Pladsholder til sidehoved 3"/>
          <p:cNvSpPr>
            <a:spLocks noGrp="1"/>
          </p:cNvSpPr>
          <p:nvPr>
            <p:ph type="hdr" sz="quarter" idx="10"/>
          </p:nvPr>
        </p:nvSpPr>
        <p:spPr/>
        <p:txBody>
          <a:bodyPr/>
          <a:lstStyle/>
          <a:p>
            <a:pPr defTabSz="915680"/>
            <a:endParaRPr lang="en-GB">
              <a:solidFill>
                <a:prstClr val="black"/>
              </a:solidFill>
              <a:latin typeface="Arial"/>
            </a:endParaRPr>
          </a:p>
        </p:txBody>
      </p:sp>
      <p:sp>
        <p:nvSpPr>
          <p:cNvPr id="5" name="Pladsholder til dato 4"/>
          <p:cNvSpPr>
            <a:spLocks noGrp="1"/>
          </p:cNvSpPr>
          <p:nvPr>
            <p:ph type="dt" idx="11"/>
          </p:nvPr>
        </p:nvSpPr>
        <p:spPr/>
        <p:txBody>
          <a:bodyPr/>
          <a:lstStyle/>
          <a:p>
            <a:pPr defTabSz="915680"/>
            <a:endParaRPr lang="en-GB">
              <a:solidFill>
                <a:prstClr val="black"/>
              </a:solidFill>
              <a:latin typeface="Arial"/>
            </a:endParaRPr>
          </a:p>
        </p:txBody>
      </p:sp>
      <p:sp>
        <p:nvSpPr>
          <p:cNvPr id="6" name="Pladsholder til slidenummer 5"/>
          <p:cNvSpPr>
            <a:spLocks noGrp="1"/>
          </p:cNvSpPr>
          <p:nvPr>
            <p:ph type="sldNum" sz="quarter" idx="12"/>
          </p:nvPr>
        </p:nvSpPr>
        <p:spPr/>
        <p:txBody>
          <a:bodyPr/>
          <a:lstStyle/>
          <a:p>
            <a:pPr defTabSz="915680"/>
            <a:fld id="{49436F85-577F-4A92-A47F-D540A2BCC821}" type="slidenum">
              <a:rPr lang="en-GB">
                <a:solidFill>
                  <a:prstClr val="black"/>
                </a:solidFill>
                <a:latin typeface="Arial"/>
              </a:rPr>
              <a:pPr defTabSz="915680"/>
              <a:t>19</a:t>
            </a:fld>
            <a:endParaRPr lang="en-GB">
              <a:solidFill>
                <a:prstClr val="black"/>
              </a:solidFill>
              <a:latin typeface="Arial"/>
            </a:endParaRPr>
          </a:p>
        </p:txBody>
      </p:sp>
    </p:spTree>
    <p:extLst>
      <p:ext uri="{BB962C8B-B14F-4D97-AF65-F5344CB8AC3E}">
        <p14:creationId xmlns:p14="http://schemas.microsoft.com/office/powerpoint/2010/main" val="382955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err="1"/>
              <a:t>Hvis</a:t>
            </a:r>
            <a:r>
              <a:rPr lang="en-GB"/>
              <a:t> du har </a:t>
            </a:r>
            <a:r>
              <a:rPr lang="en-GB" err="1"/>
              <a:t>spørgsmål</a:t>
            </a:r>
            <a:r>
              <a:rPr lang="en-GB"/>
              <a:t>, </a:t>
            </a:r>
            <a:r>
              <a:rPr lang="en-GB" err="1"/>
              <a:t>så</a:t>
            </a:r>
            <a:r>
              <a:rPr lang="en-GB"/>
              <a:t> </a:t>
            </a:r>
            <a:r>
              <a:rPr lang="en-GB" err="1"/>
              <a:t>gå</a:t>
            </a:r>
            <a:r>
              <a:rPr lang="en-GB"/>
              <a:t> </a:t>
            </a:r>
            <a:r>
              <a:rPr lang="en-GB" err="1"/>
              <a:t>til</a:t>
            </a:r>
            <a:r>
              <a:rPr lang="en-GB"/>
              <a:t> din </a:t>
            </a:r>
            <a:r>
              <a:rPr lang="en-GB" err="1"/>
              <a:t>nærmeste</a:t>
            </a:r>
            <a:r>
              <a:rPr lang="en-GB"/>
              <a:t> </a:t>
            </a:r>
            <a:r>
              <a:rPr lang="en-GB" err="1"/>
              <a:t>leder</a:t>
            </a:r>
            <a:r>
              <a:rPr lang="en-GB"/>
              <a:t> </a:t>
            </a:r>
            <a:r>
              <a:rPr lang="en-GB" err="1"/>
              <a:t>eller</a:t>
            </a:r>
            <a:r>
              <a:rPr lang="en-GB"/>
              <a:t> send </a:t>
            </a:r>
            <a:r>
              <a:rPr lang="en-GB" err="1"/>
              <a:t>dit</a:t>
            </a:r>
            <a:r>
              <a:rPr lang="en-GB"/>
              <a:t> </a:t>
            </a:r>
            <a:r>
              <a:rPr lang="en-GB" err="1"/>
              <a:t>spørgsmål</a:t>
            </a:r>
            <a:r>
              <a:rPr lang="en-GB"/>
              <a:t> </a:t>
            </a:r>
            <a:r>
              <a:rPr lang="en-GB" err="1"/>
              <a:t>på</a:t>
            </a:r>
            <a:r>
              <a:rPr lang="en-GB"/>
              <a:t> dialog@verdo.com</a:t>
            </a:r>
          </a:p>
        </p:txBody>
      </p:sp>
      <p:sp>
        <p:nvSpPr>
          <p:cNvPr id="4" name="Pladsholder til sidehoved 3"/>
          <p:cNvSpPr>
            <a:spLocks noGrp="1"/>
          </p:cNvSpPr>
          <p:nvPr>
            <p:ph type="hdr" sz="quarter" idx="10"/>
          </p:nvPr>
        </p:nvSpPr>
        <p:spPr/>
        <p:txBody>
          <a:bodyPr/>
          <a:lstStyle/>
          <a:p>
            <a:pPr defTabSz="915680"/>
            <a:endParaRPr lang="en-GB">
              <a:solidFill>
                <a:prstClr val="black"/>
              </a:solidFill>
              <a:latin typeface="Arial"/>
            </a:endParaRPr>
          </a:p>
        </p:txBody>
      </p:sp>
      <p:sp>
        <p:nvSpPr>
          <p:cNvPr id="5" name="Pladsholder til dato 4"/>
          <p:cNvSpPr>
            <a:spLocks noGrp="1"/>
          </p:cNvSpPr>
          <p:nvPr>
            <p:ph type="dt" idx="11"/>
          </p:nvPr>
        </p:nvSpPr>
        <p:spPr/>
        <p:txBody>
          <a:bodyPr/>
          <a:lstStyle/>
          <a:p>
            <a:pPr defTabSz="915680"/>
            <a:endParaRPr lang="en-GB">
              <a:solidFill>
                <a:prstClr val="black"/>
              </a:solidFill>
              <a:latin typeface="Arial"/>
            </a:endParaRPr>
          </a:p>
        </p:txBody>
      </p:sp>
      <p:sp>
        <p:nvSpPr>
          <p:cNvPr id="6" name="Pladsholder til slidenummer 5"/>
          <p:cNvSpPr>
            <a:spLocks noGrp="1"/>
          </p:cNvSpPr>
          <p:nvPr>
            <p:ph type="sldNum" sz="quarter" idx="12"/>
          </p:nvPr>
        </p:nvSpPr>
        <p:spPr/>
        <p:txBody>
          <a:bodyPr/>
          <a:lstStyle/>
          <a:p>
            <a:pPr defTabSz="915680"/>
            <a:fld id="{49436F85-577F-4A92-A47F-D540A2BCC821}" type="slidenum">
              <a:rPr lang="en-GB">
                <a:solidFill>
                  <a:prstClr val="black"/>
                </a:solidFill>
                <a:latin typeface="Arial"/>
              </a:rPr>
              <a:pPr defTabSz="915680"/>
              <a:t>20</a:t>
            </a:fld>
            <a:endParaRPr lang="en-GB">
              <a:solidFill>
                <a:prstClr val="black"/>
              </a:solidFill>
              <a:latin typeface="Arial"/>
            </a:endParaRPr>
          </a:p>
        </p:txBody>
      </p:sp>
    </p:spTree>
    <p:extLst>
      <p:ext uri="{BB962C8B-B14F-4D97-AF65-F5344CB8AC3E}">
        <p14:creationId xmlns:p14="http://schemas.microsoft.com/office/powerpoint/2010/main" val="250671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err="1"/>
              <a:t>Hvis</a:t>
            </a:r>
            <a:r>
              <a:rPr lang="en-GB"/>
              <a:t> du har </a:t>
            </a:r>
            <a:r>
              <a:rPr lang="en-GB" err="1"/>
              <a:t>spørgsmål</a:t>
            </a:r>
            <a:r>
              <a:rPr lang="en-GB"/>
              <a:t>, </a:t>
            </a:r>
            <a:r>
              <a:rPr lang="en-GB" err="1"/>
              <a:t>så</a:t>
            </a:r>
            <a:r>
              <a:rPr lang="en-GB"/>
              <a:t> </a:t>
            </a:r>
            <a:r>
              <a:rPr lang="en-GB" err="1"/>
              <a:t>gå</a:t>
            </a:r>
            <a:r>
              <a:rPr lang="en-GB"/>
              <a:t> </a:t>
            </a:r>
            <a:r>
              <a:rPr lang="en-GB" err="1"/>
              <a:t>til</a:t>
            </a:r>
            <a:r>
              <a:rPr lang="en-GB"/>
              <a:t> din </a:t>
            </a:r>
            <a:r>
              <a:rPr lang="en-GB" err="1"/>
              <a:t>nærmeste</a:t>
            </a:r>
            <a:r>
              <a:rPr lang="en-GB"/>
              <a:t> </a:t>
            </a:r>
            <a:r>
              <a:rPr lang="en-GB" err="1"/>
              <a:t>leder</a:t>
            </a:r>
            <a:r>
              <a:rPr lang="en-GB"/>
              <a:t> </a:t>
            </a:r>
            <a:r>
              <a:rPr lang="en-GB" err="1"/>
              <a:t>eller</a:t>
            </a:r>
            <a:r>
              <a:rPr lang="en-GB"/>
              <a:t> send </a:t>
            </a:r>
            <a:r>
              <a:rPr lang="en-GB" err="1"/>
              <a:t>dit</a:t>
            </a:r>
            <a:r>
              <a:rPr lang="en-GB"/>
              <a:t> </a:t>
            </a:r>
            <a:r>
              <a:rPr lang="en-GB" err="1"/>
              <a:t>spørgsmål</a:t>
            </a:r>
            <a:r>
              <a:rPr lang="en-GB"/>
              <a:t> </a:t>
            </a:r>
            <a:r>
              <a:rPr lang="en-GB" err="1"/>
              <a:t>på</a:t>
            </a:r>
            <a:r>
              <a:rPr lang="en-GB"/>
              <a:t> dialog@verdo.com</a:t>
            </a:r>
          </a:p>
        </p:txBody>
      </p:sp>
      <p:sp>
        <p:nvSpPr>
          <p:cNvPr id="4" name="Pladsholder til sidehoved 3"/>
          <p:cNvSpPr>
            <a:spLocks noGrp="1"/>
          </p:cNvSpPr>
          <p:nvPr>
            <p:ph type="hdr" sz="quarter" idx="10"/>
          </p:nvPr>
        </p:nvSpPr>
        <p:spPr/>
        <p:txBody>
          <a:bodyPr/>
          <a:lstStyle/>
          <a:p>
            <a:pPr defTabSz="915680"/>
            <a:endParaRPr lang="en-GB">
              <a:solidFill>
                <a:prstClr val="black"/>
              </a:solidFill>
              <a:latin typeface="Arial"/>
            </a:endParaRPr>
          </a:p>
        </p:txBody>
      </p:sp>
      <p:sp>
        <p:nvSpPr>
          <p:cNvPr id="5" name="Pladsholder til dato 4"/>
          <p:cNvSpPr>
            <a:spLocks noGrp="1"/>
          </p:cNvSpPr>
          <p:nvPr>
            <p:ph type="dt" idx="11"/>
          </p:nvPr>
        </p:nvSpPr>
        <p:spPr/>
        <p:txBody>
          <a:bodyPr/>
          <a:lstStyle/>
          <a:p>
            <a:pPr defTabSz="915680"/>
            <a:endParaRPr lang="en-GB">
              <a:solidFill>
                <a:prstClr val="black"/>
              </a:solidFill>
              <a:latin typeface="Arial"/>
            </a:endParaRPr>
          </a:p>
        </p:txBody>
      </p:sp>
      <p:sp>
        <p:nvSpPr>
          <p:cNvPr id="6" name="Pladsholder til slidenummer 5"/>
          <p:cNvSpPr>
            <a:spLocks noGrp="1"/>
          </p:cNvSpPr>
          <p:nvPr>
            <p:ph type="sldNum" sz="quarter" idx="12"/>
          </p:nvPr>
        </p:nvSpPr>
        <p:spPr/>
        <p:txBody>
          <a:bodyPr/>
          <a:lstStyle/>
          <a:p>
            <a:pPr defTabSz="915680"/>
            <a:fld id="{49436F85-577F-4A92-A47F-D540A2BCC821}" type="slidenum">
              <a:rPr lang="en-GB">
                <a:solidFill>
                  <a:prstClr val="black"/>
                </a:solidFill>
                <a:latin typeface="Arial"/>
              </a:rPr>
              <a:pPr defTabSz="915680"/>
              <a:t>21</a:t>
            </a:fld>
            <a:endParaRPr lang="en-GB">
              <a:solidFill>
                <a:prstClr val="black"/>
              </a:solidFill>
              <a:latin typeface="Arial"/>
            </a:endParaRPr>
          </a:p>
        </p:txBody>
      </p:sp>
    </p:spTree>
    <p:extLst>
      <p:ext uri="{BB962C8B-B14F-4D97-AF65-F5344CB8AC3E}">
        <p14:creationId xmlns:p14="http://schemas.microsoft.com/office/powerpoint/2010/main" val="230417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err="1"/>
              <a:t>Hvis</a:t>
            </a:r>
            <a:r>
              <a:rPr lang="en-GB"/>
              <a:t> du har </a:t>
            </a:r>
            <a:r>
              <a:rPr lang="en-GB" err="1"/>
              <a:t>spørgsmål</a:t>
            </a:r>
            <a:r>
              <a:rPr lang="en-GB"/>
              <a:t>, </a:t>
            </a:r>
            <a:r>
              <a:rPr lang="en-GB" err="1"/>
              <a:t>så</a:t>
            </a:r>
            <a:r>
              <a:rPr lang="en-GB"/>
              <a:t> </a:t>
            </a:r>
            <a:r>
              <a:rPr lang="en-GB" err="1"/>
              <a:t>gå</a:t>
            </a:r>
            <a:r>
              <a:rPr lang="en-GB"/>
              <a:t> </a:t>
            </a:r>
            <a:r>
              <a:rPr lang="en-GB" err="1"/>
              <a:t>til</a:t>
            </a:r>
            <a:r>
              <a:rPr lang="en-GB"/>
              <a:t> din </a:t>
            </a:r>
            <a:r>
              <a:rPr lang="en-GB" err="1"/>
              <a:t>nærmeste</a:t>
            </a:r>
            <a:r>
              <a:rPr lang="en-GB"/>
              <a:t> </a:t>
            </a:r>
            <a:r>
              <a:rPr lang="en-GB" err="1"/>
              <a:t>leder</a:t>
            </a:r>
            <a:r>
              <a:rPr lang="en-GB"/>
              <a:t> </a:t>
            </a:r>
            <a:r>
              <a:rPr lang="en-GB" err="1"/>
              <a:t>eller</a:t>
            </a:r>
            <a:r>
              <a:rPr lang="en-GB"/>
              <a:t> send </a:t>
            </a:r>
            <a:r>
              <a:rPr lang="en-GB" err="1"/>
              <a:t>dit</a:t>
            </a:r>
            <a:r>
              <a:rPr lang="en-GB"/>
              <a:t> </a:t>
            </a:r>
            <a:r>
              <a:rPr lang="en-GB" err="1"/>
              <a:t>spørgsmål</a:t>
            </a:r>
            <a:r>
              <a:rPr lang="en-GB"/>
              <a:t> </a:t>
            </a:r>
            <a:r>
              <a:rPr lang="en-GB" err="1"/>
              <a:t>på</a:t>
            </a:r>
            <a:r>
              <a:rPr lang="en-GB"/>
              <a:t> dialog@verdo.com</a:t>
            </a:r>
          </a:p>
        </p:txBody>
      </p:sp>
      <p:sp>
        <p:nvSpPr>
          <p:cNvPr id="4" name="Pladsholder til sidehoved 3"/>
          <p:cNvSpPr>
            <a:spLocks noGrp="1"/>
          </p:cNvSpPr>
          <p:nvPr>
            <p:ph type="hdr" sz="quarter" idx="10"/>
          </p:nvPr>
        </p:nvSpPr>
        <p:spPr/>
        <p:txBody>
          <a:bodyPr/>
          <a:lstStyle/>
          <a:p>
            <a:pPr defTabSz="915680"/>
            <a:endParaRPr lang="en-GB">
              <a:solidFill>
                <a:prstClr val="black"/>
              </a:solidFill>
              <a:latin typeface="Arial"/>
            </a:endParaRPr>
          </a:p>
        </p:txBody>
      </p:sp>
      <p:sp>
        <p:nvSpPr>
          <p:cNvPr id="5" name="Pladsholder til dato 4"/>
          <p:cNvSpPr>
            <a:spLocks noGrp="1"/>
          </p:cNvSpPr>
          <p:nvPr>
            <p:ph type="dt" idx="11"/>
          </p:nvPr>
        </p:nvSpPr>
        <p:spPr/>
        <p:txBody>
          <a:bodyPr/>
          <a:lstStyle/>
          <a:p>
            <a:pPr defTabSz="915680"/>
            <a:endParaRPr lang="en-GB">
              <a:solidFill>
                <a:prstClr val="black"/>
              </a:solidFill>
              <a:latin typeface="Arial"/>
            </a:endParaRPr>
          </a:p>
        </p:txBody>
      </p:sp>
      <p:sp>
        <p:nvSpPr>
          <p:cNvPr id="6" name="Pladsholder til slidenummer 5"/>
          <p:cNvSpPr>
            <a:spLocks noGrp="1"/>
          </p:cNvSpPr>
          <p:nvPr>
            <p:ph type="sldNum" sz="quarter" idx="12"/>
          </p:nvPr>
        </p:nvSpPr>
        <p:spPr/>
        <p:txBody>
          <a:bodyPr/>
          <a:lstStyle/>
          <a:p>
            <a:pPr defTabSz="915680"/>
            <a:fld id="{49436F85-577F-4A92-A47F-D540A2BCC821}" type="slidenum">
              <a:rPr lang="en-GB">
                <a:solidFill>
                  <a:prstClr val="black"/>
                </a:solidFill>
                <a:latin typeface="Arial"/>
              </a:rPr>
              <a:pPr defTabSz="915680"/>
              <a:t>22</a:t>
            </a:fld>
            <a:endParaRPr lang="en-GB">
              <a:solidFill>
                <a:prstClr val="black"/>
              </a:solidFill>
              <a:latin typeface="Arial"/>
            </a:endParaRPr>
          </a:p>
        </p:txBody>
      </p:sp>
    </p:spTree>
    <p:extLst>
      <p:ext uri="{BB962C8B-B14F-4D97-AF65-F5344CB8AC3E}">
        <p14:creationId xmlns:p14="http://schemas.microsoft.com/office/powerpoint/2010/main" val="2638108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p:spTree>
      <p:nvGrpSpPr>
        <p:cNvPr id="1" name=""/>
        <p:cNvGrpSpPr/>
        <p:nvPr/>
      </p:nvGrpSpPr>
      <p:grpSpPr>
        <a:xfrm>
          <a:off x="0" y="0"/>
          <a:ext cx="0" cy="0"/>
          <a:chOff x="0" y="0"/>
          <a:chExt cx="0" cy="0"/>
        </a:xfrm>
      </p:grpSpPr>
      <p:sp>
        <p:nvSpPr>
          <p:cNvPr id="7" name="Pladsholder til billede 6"/>
          <p:cNvSpPr>
            <a:spLocks noGrp="1"/>
          </p:cNvSpPr>
          <p:nvPr>
            <p:ph type="pic" sz="quarter" idx="12" hasCustomPrompt="1"/>
          </p:nvPr>
        </p:nvSpPr>
        <p:spPr>
          <a:xfrm>
            <a:off x="108000" y="1652588"/>
            <a:ext cx="7812000" cy="4575412"/>
          </a:xfrm>
          <a:solidFill>
            <a:schemeClr val="bg1">
              <a:lumMod val="95000"/>
            </a:schemeClr>
          </a:solidFill>
        </p:spPr>
        <p:txBody>
          <a:bodyPr tIns="648000" anchor="ctr" anchorCtr="0"/>
          <a:lstStyle>
            <a:lvl1pPr marL="0" indent="0" algn="ctr">
              <a:buNone/>
              <a:defRPr sz="1200"/>
            </a:lvl1pPr>
          </a:lstStyle>
          <a:p>
            <a:r>
              <a:rPr lang="en-GB"/>
              <a:t>Picture</a:t>
            </a:r>
          </a:p>
        </p:txBody>
      </p:sp>
      <p:sp>
        <p:nvSpPr>
          <p:cNvPr id="18" name="Rektangel 17"/>
          <p:cNvSpPr/>
          <p:nvPr userDrawn="1"/>
        </p:nvSpPr>
        <p:spPr>
          <a:xfrm>
            <a:off x="-1838326" y="1480719"/>
            <a:ext cx="1639189" cy="561692"/>
          </a:xfrm>
          <a:prstGeom prst="rect">
            <a:avLst/>
          </a:prstGeom>
          <a:noFill/>
          <a:ln w="12700" algn="ctr">
            <a:noFill/>
            <a:miter lim="800000"/>
            <a:headEnd/>
            <a:tailEnd/>
          </a:ln>
          <a:effectLst/>
        </p:spPr>
        <p:txBody>
          <a:bodyPr wrap="square" lIns="0" tIns="0" rIns="0" bIns="0">
            <a:spAutoFit/>
          </a:bodyPr>
          <a:lstStyle/>
          <a:p>
            <a:pPr lvl="0" fontAlgn="auto">
              <a:spcBef>
                <a:spcPts val="0"/>
              </a:spcBef>
              <a:spcAft>
                <a:spcPts val="600"/>
              </a:spcAft>
              <a:buFont typeface="+mj-lt"/>
              <a:buNone/>
            </a:pPr>
            <a:r>
              <a:rPr lang="en-GB" sz="1050" b="1" noProof="0">
                <a:solidFill>
                  <a:schemeClr val="accent4"/>
                </a:solidFill>
                <a:cs typeface="Arial" panose="020B0604020202020204" pitchFamily="34" charset="0"/>
              </a:rPr>
              <a:t>Slide library</a:t>
            </a:r>
            <a:endParaRPr lang="en-GB">
              <a:solidFill>
                <a:schemeClr val="accent4"/>
              </a:solidFill>
            </a:endParaRPr>
          </a:p>
          <a:p>
            <a:pPr lvl="0" fontAlgn="auto">
              <a:spcBef>
                <a:spcPts val="0"/>
              </a:spcBef>
              <a:spcAft>
                <a:spcPts val="600"/>
              </a:spcAft>
              <a:buFont typeface="+mj-lt"/>
              <a:buNone/>
            </a:pPr>
            <a:r>
              <a:rPr lang="en-GB" sz="700" b="0">
                <a:cs typeface="Arial" panose="020B0604020202020204" pitchFamily="34" charset="0"/>
              </a:rPr>
              <a:t>Import pre-designed</a:t>
            </a:r>
            <a:r>
              <a:rPr lang="en-GB" sz="700" b="0" baseline="0">
                <a:cs typeface="Arial" panose="020B0604020202020204" pitchFamily="34" charset="0"/>
              </a:rPr>
              <a:t> slides from the Templafy menu by clicking on the ‘Presentations’ or ‘Slides’ icon.</a:t>
            </a:r>
          </a:p>
        </p:txBody>
      </p:sp>
      <p:sp>
        <p:nvSpPr>
          <p:cNvPr id="17" name="Pladsholder til billede 16"/>
          <p:cNvSpPr>
            <a:spLocks noGrp="1"/>
          </p:cNvSpPr>
          <p:nvPr>
            <p:ph type="pic" sz="quarter" idx="14" hasCustomPrompt="1"/>
          </p:nvPr>
        </p:nvSpPr>
        <p:spPr>
          <a:xfrm>
            <a:off x="8026800" y="3994294"/>
            <a:ext cx="4058400" cy="2233706"/>
          </a:xfrm>
          <a:solidFill>
            <a:schemeClr val="bg1">
              <a:lumMod val="95000"/>
            </a:schemeClr>
          </a:solidFill>
        </p:spPr>
        <p:txBody>
          <a:bodyPr tIns="648000" anchor="ctr" anchorCtr="0"/>
          <a:lstStyle>
            <a:lvl1pPr marL="0" indent="0" algn="ctr">
              <a:buNone/>
              <a:defRPr sz="1200"/>
            </a:lvl1pPr>
          </a:lstStyle>
          <a:p>
            <a:r>
              <a:rPr lang="en-GB"/>
              <a:t>Picture</a:t>
            </a:r>
          </a:p>
        </p:txBody>
      </p:sp>
      <p:sp>
        <p:nvSpPr>
          <p:cNvPr id="9" name="Pladsholder til billede 8"/>
          <p:cNvSpPr>
            <a:spLocks noGrp="1"/>
          </p:cNvSpPr>
          <p:nvPr>
            <p:ph type="pic" sz="quarter" idx="13" hasCustomPrompt="1"/>
          </p:nvPr>
        </p:nvSpPr>
        <p:spPr>
          <a:xfrm>
            <a:off x="8026800" y="1652588"/>
            <a:ext cx="4058400" cy="2233706"/>
          </a:xfrm>
          <a:solidFill>
            <a:schemeClr val="bg1">
              <a:lumMod val="95000"/>
            </a:schemeClr>
          </a:solidFill>
        </p:spPr>
        <p:txBody>
          <a:bodyPr tIns="648000" anchor="ctr" anchorCtr="0"/>
          <a:lstStyle>
            <a:lvl1pPr marL="0" indent="0" algn="ctr">
              <a:buNone/>
              <a:defRPr sz="1200"/>
            </a:lvl1pPr>
          </a:lstStyle>
          <a:p>
            <a:r>
              <a:rPr lang="en-GB"/>
              <a:t>Picture</a:t>
            </a:r>
          </a:p>
        </p:txBody>
      </p:sp>
      <p:sp>
        <p:nvSpPr>
          <p:cNvPr id="13"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chemeClr val="accent4"/>
                </a:solidFill>
                <a:cs typeface="Arial" panose="020B0604020202020204" pitchFamily="34" charset="0"/>
              </a:rPr>
              <a:t>Insert Image</a:t>
            </a:r>
            <a:endParaRPr lang="en-GB" sz="105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en-GB" sz="700" b="0" i="0" u="none" strike="noStrike" kern="1200" cap="none" spc="0" normalizeH="0" baseline="0" noProof="0">
                <a:ln>
                  <a:noFill/>
                </a:ln>
                <a:solidFill>
                  <a:prstClr val="black"/>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en-GB" sz="7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en-GB" sz="7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
        <p:nvSpPr>
          <p:cNvPr id="11" name="Rektangel 10"/>
          <p:cNvSpPr/>
          <p:nvPr userDrawn="1"/>
        </p:nvSpPr>
        <p:spPr>
          <a:xfrm>
            <a:off x="0" y="6336000"/>
            <a:ext cx="12192000" cy="52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12" name="Rektangel 11"/>
          <p:cNvSpPr/>
          <p:nvPr userDrawn="1"/>
        </p:nvSpPr>
        <p:spPr>
          <a:xfrm>
            <a:off x="-1838326" y="2395771"/>
            <a:ext cx="1639189" cy="1177245"/>
          </a:xfrm>
          <a:prstGeom prst="rect">
            <a:avLst/>
          </a:prstGeom>
          <a:noFill/>
          <a:ln w="12700" algn="ctr">
            <a:noFill/>
            <a:miter lim="800000"/>
            <a:headEnd/>
            <a:tailEnd/>
          </a:ln>
          <a:effectLst/>
        </p:spPr>
        <p:txBody>
          <a:bodyPr wrap="square" lIns="0" tIns="0" rIns="0" bIns="0">
            <a:spAutoFit/>
          </a:bodyPr>
          <a:lstStyle/>
          <a:p>
            <a:pPr lvl="0" fontAlgn="auto">
              <a:spcBef>
                <a:spcPts val="0"/>
              </a:spcBef>
              <a:spcAft>
                <a:spcPts val="600"/>
              </a:spcAft>
              <a:buFont typeface="+mj-lt"/>
              <a:buNone/>
            </a:pPr>
            <a:r>
              <a:rPr lang="en-GB" sz="1050" b="1" noProof="0">
                <a:solidFill>
                  <a:schemeClr val="accent4"/>
                </a:solidFill>
                <a:cs typeface="Arial" panose="020B0604020202020204" pitchFamily="34" charset="0"/>
              </a:rPr>
              <a:t>Spelling language</a:t>
            </a:r>
            <a:endParaRPr lang="en-GB">
              <a:solidFill>
                <a:schemeClr val="accent4"/>
              </a:solidFill>
            </a:endParaRPr>
          </a:p>
          <a:p>
            <a:pPr lvl="0" fontAlgn="auto">
              <a:spcBef>
                <a:spcPts val="0"/>
              </a:spcBef>
              <a:spcAft>
                <a:spcPts val="600"/>
              </a:spcAft>
              <a:buFont typeface="+mj-lt"/>
              <a:buNone/>
            </a:pPr>
            <a:r>
              <a:rPr lang="en-GB" sz="700" b="0">
                <a:cs typeface="Arial" panose="020B0604020202020204" pitchFamily="34" charset="0"/>
              </a:rPr>
              <a:t>If you wish to change the spelling</a:t>
            </a:r>
            <a:r>
              <a:rPr lang="en-GB" sz="700" b="0" baseline="0">
                <a:cs typeface="Arial" panose="020B0604020202020204" pitchFamily="34" charset="0"/>
              </a:rPr>
              <a:t> language, click on the Language-button in the </a:t>
            </a:r>
            <a:r>
              <a:rPr lang="en-GB" sz="700" b="1" baseline="0" noProof="1">
                <a:cs typeface="Arial" panose="020B0604020202020204" pitchFamily="34" charset="0"/>
              </a:rPr>
              <a:t>Verdo</a:t>
            </a:r>
            <a:r>
              <a:rPr lang="en-GB" sz="700" b="1" baseline="0">
                <a:cs typeface="Arial" panose="020B0604020202020204" pitchFamily="34" charset="0"/>
              </a:rPr>
              <a:t> ribbon </a:t>
            </a:r>
            <a:r>
              <a:rPr lang="en-GB" sz="700" b="0" baseline="0">
                <a:cs typeface="Arial" panose="020B0604020202020204" pitchFamily="34" charset="0"/>
              </a:rPr>
              <a:t>and choose the desired language. Date should be changed from </a:t>
            </a:r>
            <a:r>
              <a:rPr lang="en-GB" sz="700" b="1" baseline="0">
                <a:cs typeface="Arial" panose="020B0604020202020204" pitchFamily="34" charset="0"/>
              </a:rPr>
              <a:t>Insert/Header &amp; Footer</a:t>
            </a:r>
            <a:r>
              <a:rPr lang="en-GB" sz="700" b="0" baseline="0">
                <a:cs typeface="Arial" panose="020B0604020202020204" pitchFamily="34" charset="0"/>
              </a:rPr>
              <a:t>, write date in Fixed date-field.</a:t>
            </a:r>
            <a:endParaRPr lang="en-GB"/>
          </a:p>
          <a:p>
            <a:pPr lvl="0" fontAlgn="auto">
              <a:spcBef>
                <a:spcPts val="0"/>
              </a:spcBef>
              <a:spcAft>
                <a:spcPts val="600"/>
              </a:spcAft>
              <a:buFont typeface="+mj-lt"/>
              <a:buNone/>
            </a:pPr>
            <a:r>
              <a:rPr lang="en-GB" sz="700" b="0" baseline="0" noProof="0">
                <a:cs typeface="Arial" panose="020B0604020202020204" pitchFamily="34" charset="0"/>
              </a:rPr>
              <a:t>Spelling language on the computer can be changed </a:t>
            </a:r>
            <a:r>
              <a:rPr lang="en-GB" sz="700" b="0" baseline="0">
                <a:cs typeface="Arial" panose="020B0604020202020204" pitchFamily="34" charset="0"/>
              </a:rPr>
              <a:t>on the </a:t>
            </a:r>
            <a:r>
              <a:rPr lang="en-GB" sz="700" b="0" baseline="0" noProof="0">
                <a:cs typeface="Arial" panose="020B0604020202020204" pitchFamily="34" charset="0"/>
              </a:rPr>
              <a:t>language button</a:t>
            </a:r>
            <a:r>
              <a:rPr lang="en-GB" sz="700" b="0" baseline="0">
                <a:cs typeface="Arial" panose="020B0604020202020204" pitchFamily="34" charset="0"/>
              </a:rPr>
              <a:t>.</a:t>
            </a:r>
          </a:p>
        </p:txBody>
      </p:sp>
      <p:sp>
        <p:nvSpPr>
          <p:cNvPr id="3" name="Footer Placeholder 2"/>
          <p:cNvSpPr>
            <a:spLocks noGrp="1"/>
          </p:cNvSpPr>
          <p:nvPr>
            <p:ph type="ftr" sz="quarter" idx="16"/>
          </p:nvPr>
        </p:nvSpPr>
        <p:spPr>
          <a:xfrm>
            <a:off x="0" y="6912000"/>
            <a:ext cx="0" cy="0"/>
          </a:xfrm>
        </p:spPr>
        <p:txBody>
          <a:bodyPr/>
          <a:lstStyle>
            <a:lvl1pPr>
              <a:defRPr sz="100">
                <a:noFill/>
              </a:defRPr>
            </a:lvl1pPr>
          </a:lstStyle>
          <a:p>
            <a:r>
              <a:rPr lang="da-DK"/>
              <a:t>Fjernvarmen kommer til Over Hornbæk</a:t>
            </a:r>
          </a:p>
        </p:txBody>
      </p:sp>
      <p:pic>
        <p:nvPicPr>
          <p:cNvPr id="14" name="LogoWhiteLarge">
            <a:extLst>
              <a:ext uri="{FF2B5EF4-FFF2-40B4-BE49-F238E27FC236}">
                <a16:creationId xmlns:a16="http://schemas.microsoft.com/office/drawing/2014/main" id="{9B6A4A5F-5D95-4E14-8BAA-D9193C4F59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0605" y="6494344"/>
            <a:ext cx="1130373" cy="219600"/>
          </a:xfrm>
          <a:prstGeom prst="rect">
            <a:avLst/>
          </a:prstGeom>
        </p:spPr>
      </p:pic>
      <p:sp>
        <p:nvSpPr>
          <p:cNvPr id="16" name="date" descr="{&quot;templafy&quot;:{&quot;type&quot;:&quot;date&quot;,&quot;binding&quot;:&quot;Form.Date&quot;,&quot;format&quot;:&quot;{{DateFormats.DateCustomB}}&quot;}}" title="Form.Date">
            <a:extLst>
              <a:ext uri="{FF2B5EF4-FFF2-40B4-BE49-F238E27FC236}">
                <a16:creationId xmlns:a16="http://schemas.microsoft.com/office/drawing/2014/main" id="{97A07764-485F-4E74-9DF5-E0243C7697D2}"/>
              </a:ext>
            </a:extLst>
          </p:cNvPr>
          <p:cNvSpPr/>
          <p:nvPr userDrawn="1"/>
        </p:nvSpPr>
        <p:spPr>
          <a:xfrm>
            <a:off x="288926" y="6501478"/>
            <a:ext cx="2248969" cy="212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nb-NO" sz="1000"/>
          </a:p>
        </p:txBody>
      </p:sp>
      <p:sp>
        <p:nvSpPr>
          <p:cNvPr id="2" name="Title 1">
            <a:extLst>
              <a:ext uri="{FF2B5EF4-FFF2-40B4-BE49-F238E27FC236}">
                <a16:creationId xmlns:a16="http://schemas.microsoft.com/office/drawing/2014/main" id="{42EEC5D0-9E46-4E35-8C39-158C9D6E24A0}"/>
              </a:ext>
            </a:extLst>
          </p:cNvPr>
          <p:cNvSpPr>
            <a:spLocks noGrp="1"/>
          </p:cNvSpPr>
          <p:nvPr>
            <p:ph type="title" hasCustomPrompt="1"/>
          </p:nvPr>
        </p:nvSpPr>
        <p:spPr/>
        <p:txBody>
          <a:bodyPr/>
          <a:lstStyle>
            <a:lvl1pPr>
              <a:defRPr/>
            </a:lvl1pPr>
          </a:lstStyle>
          <a:p>
            <a:r>
              <a:rPr lang="en-US"/>
              <a:t>Click to add title</a:t>
            </a:r>
            <a:endParaRPr lang="en-GB"/>
          </a:p>
        </p:txBody>
      </p:sp>
      <p:sp>
        <p:nvSpPr>
          <p:cNvPr id="5" name="Date Placeholder 4">
            <a:extLst>
              <a:ext uri="{FF2B5EF4-FFF2-40B4-BE49-F238E27FC236}">
                <a16:creationId xmlns:a16="http://schemas.microsoft.com/office/drawing/2014/main" id="{13219663-2006-47A9-AC65-2C7A062B3959}"/>
              </a:ext>
            </a:extLst>
          </p:cNvPr>
          <p:cNvSpPr>
            <a:spLocks noGrp="1"/>
          </p:cNvSpPr>
          <p:nvPr>
            <p:ph type="dt" sz="half" idx="17"/>
          </p:nvPr>
        </p:nvSpPr>
        <p:spPr/>
        <p:txBody>
          <a:bodyPr/>
          <a:lstStyle/>
          <a:p>
            <a:fld id="{9EC007DF-5897-428C-A97D-4B8AF2DFBBD3}" type="datetime2">
              <a:rPr lang="da-DK" smtClean="0"/>
              <a:t>21. februar 2023</a:t>
            </a:fld>
            <a:endParaRPr lang="da-DK"/>
          </a:p>
        </p:txBody>
      </p:sp>
    </p:spTree>
    <p:extLst>
      <p:ext uri="{BB962C8B-B14F-4D97-AF65-F5344CB8AC3E}">
        <p14:creationId xmlns:p14="http://schemas.microsoft.com/office/powerpoint/2010/main" val="343156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C1">
    <p:spTree>
      <p:nvGrpSpPr>
        <p:cNvPr id="1" name=""/>
        <p:cNvGrpSpPr/>
        <p:nvPr/>
      </p:nvGrpSpPr>
      <p:grpSpPr>
        <a:xfrm>
          <a:off x="0" y="0"/>
          <a:ext cx="0" cy="0"/>
          <a:chOff x="0" y="0"/>
          <a:chExt cx="0" cy="0"/>
        </a:xfrm>
      </p:grpSpPr>
      <p:sp>
        <p:nvSpPr>
          <p:cNvPr id="4" name="Date_DateCustomB"/>
          <p:cNvSpPr>
            <a:spLocks noGrp="1"/>
          </p:cNvSpPr>
          <p:nvPr>
            <p:ph type="dt" sz="half" idx="10"/>
          </p:nvPr>
        </p:nvSpPr>
        <p:spPr/>
        <p:txBody>
          <a:bodyPr/>
          <a:lstStyle/>
          <a:p>
            <a:fld id="{9338BE05-3848-4261-B9CC-AF310AF065B5}" type="datetime2">
              <a:rPr lang="da-DK" smtClean="0"/>
              <a:t>21. februar 2023</a:t>
            </a:fld>
            <a:endParaRPr lang="en-GB"/>
          </a:p>
        </p:txBody>
      </p:sp>
      <p:sp>
        <p:nvSpPr>
          <p:cNvPr id="5" name="FLD_PresentationTitle"/>
          <p:cNvSpPr>
            <a:spLocks noGrp="1"/>
          </p:cNvSpPr>
          <p:nvPr>
            <p:ph type="ftr" sz="quarter" idx="11"/>
          </p:nvPr>
        </p:nvSpPr>
        <p:spPr/>
        <p:txBody>
          <a:bodyPr/>
          <a:lstStyle/>
          <a:p>
            <a:r>
              <a:rPr lang="en-GB"/>
              <a:t>Fjernvarmen kommer til Over Hornbæk</a:t>
            </a:r>
          </a:p>
        </p:txBody>
      </p:sp>
      <p:sp>
        <p:nvSpPr>
          <p:cNvPr id="3" name="Content Placeholder 2"/>
          <p:cNvSpPr>
            <a:spLocks noGrp="1"/>
          </p:cNvSpPr>
          <p:nvPr>
            <p:ph idx="1" hasCustomPrompt="1"/>
          </p:nvPr>
        </p:nvSpPr>
        <p:spPr>
          <a:xfrm>
            <a:off x="432000" y="1652588"/>
            <a:ext cx="11304000" cy="4324350"/>
          </a:xfrm>
          <a:prstGeom prst="rect">
            <a:avLst/>
          </a:prstGeo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hasCustomPrompt="1"/>
          </p:nvPr>
        </p:nvSpPr>
        <p:spPr/>
        <p:txBody>
          <a:bodyPr/>
          <a:lstStyle/>
          <a:p>
            <a:r>
              <a:rPr lang="en-GB"/>
              <a:t>Click to add title</a:t>
            </a:r>
          </a:p>
        </p:txBody>
      </p:sp>
      <p:sp>
        <p:nvSpPr>
          <p:cNvPr id="6" name="AutoShape 4">
            <a:extLst>
              <a:ext uri="{FF2B5EF4-FFF2-40B4-BE49-F238E27FC236}">
                <a16:creationId xmlns:a16="http://schemas.microsoft.com/office/drawing/2014/main" id="{988EA461-AA7C-4EDD-874F-33E88B7918A5}"/>
              </a:ext>
            </a:extLst>
          </p:cNvPr>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rgbClr val="E6E6E6"/>
                </a:solidFill>
                <a:cs typeface="Arial" panose="020B0604020202020204" pitchFamily="34" charset="0"/>
              </a:rPr>
              <a:t>Insert Image</a:t>
            </a:r>
            <a:endParaRPr lang="en-GB" sz="105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1. Mark placeholder. </a:t>
            </a:r>
            <a:br>
              <a:rPr kumimoji="0" lang="en-GB" sz="700" b="0" i="0" u="none" strike="noStrike" kern="1200" cap="none" spc="0" normalizeH="0" baseline="0" noProof="0">
                <a:ln>
                  <a:noFill/>
                </a:ln>
                <a:solidFill>
                  <a:srgbClr val="E6E6E6"/>
                </a:solidFill>
                <a:effectLst/>
                <a:uLnTx/>
                <a:uFillTx/>
                <a:latin typeface="+mn-lt"/>
                <a:ea typeface="+mn-ea"/>
                <a:cs typeface="+mn-cs"/>
              </a:rPr>
            </a:br>
            <a:r>
              <a:rPr kumimoji="0" lang="en-GB" sz="700" b="0" i="0" u="none" strike="noStrike" kern="1200" cap="none" spc="0" normalizeH="0" baseline="0" noProof="0">
                <a:ln>
                  <a:noFill/>
                </a:ln>
                <a:solidFill>
                  <a:srgbClr val="E6E6E6"/>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4. Click on the + sign to insert image</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You will be able to crop and change the placement of the picture in the placeholder after inserting.</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solidFill>
                <a:srgbClr val="E6E6E6"/>
              </a:solidFill>
              <a:cs typeface="Arial" panose="020B0604020202020204" pitchFamily="34" charset="0"/>
            </a:endParaRPr>
          </a:p>
        </p:txBody>
      </p:sp>
    </p:spTree>
    <p:extLst>
      <p:ext uri="{BB962C8B-B14F-4D97-AF65-F5344CB8AC3E}">
        <p14:creationId xmlns:p14="http://schemas.microsoft.com/office/powerpoint/2010/main" val="75880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C2">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3E48730-87C5-446B-B3AB-A39914215D85}"/>
              </a:ext>
            </a:extLst>
          </p:cNvPr>
          <p:cNvSpPr/>
          <p:nvPr userDrawn="1"/>
        </p:nvSpPr>
        <p:spPr>
          <a:xfrm>
            <a:off x="108000" y="108000"/>
            <a:ext cx="11977200" cy="61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82800" rtlCol="0" anchor="ctr"/>
          <a:lstStyle/>
          <a:p>
            <a:pPr algn="ctr"/>
            <a:endParaRPr lang="da-DK"/>
          </a:p>
        </p:txBody>
      </p:sp>
      <p:sp>
        <p:nvSpPr>
          <p:cNvPr id="4" name="Date_DateCustomB"/>
          <p:cNvSpPr>
            <a:spLocks noGrp="1"/>
          </p:cNvSpPr>
          <p:nvPr>
            <p:ph type="dt" sz="half" idx="10"/>
          </p:nvPr>
        </p:nvSpPr>
        <p:spPr/>
        <p:txBody>
          <a:bodyPr/>
          <a:lstStyle/>
          <a:p>
            <a:fld id="{781CC2F5-58E7-48C8-8CD5-1294293140D5}" type="datetime2">
              <a:rPr lang="da-DK" smtClean="0"/>
              <a:t>21. februar 2023</a:t>
            </a:fld>
            <a:endParaRPr lang="en-GB"/>
          </a:p>
        </p:txBody>
      </p:sp>
      <p:sp>
        <p:nvSpPr>
          <p:cNvPr id="5" name="FLD_PresentationTitle"/>
          <p:cNvSpPr>
            <a:spLocks noGrp="1"/>
          </p:cNvSpPr>
          <p:nvPr>
            <p:ph type="ftr" sz="quarter" idx="11"/>
          </p:nvPr>
        </p:nvSpPr>
        <p:spPr/>
        <p:txBody>
          <a:bodyPr/>
          <a:lstStyle/>
          <a:p>
            <a:r>
              <a:rPr lang="en-GB"/>
              <a:t>Fjernvarmen kommer til Over Hornbæk</a:t>
            </a:r>
          </a:p>
        </p:txBody>
      </p:sp>
      <p:sp>
        <p:nvSpPr>
          <p:cNvPr id="3" name="Content Placeholder 2"/>
          <p:cNvSpPr>
            <a:spLocks noGrp="1"/>
          </p:cNvSpPr>
          <p:nvPr>
            <p:ph idx="1" hasCustomPrompt="1"/>
          </p:nvPr>
        </p:nvSpPr>
        <p:spPr>
          <a:xfrm>
            <a:off x="432000" y="1652588"/>
            <a:ext cx="11304000" cy="4324350"/>
          </a:xfrm>
          <a:prstGeom prst="rect">
            <a:avLst/>
          </a:prstGeo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hasCustomPrompt="1"/>
          </p:nvPr>
        </p:nvSpPr>
        <p:spPr/>
        <p:txBody>
          <a:bodyPr/>
          <a:lstStyle/>
          <a:p>
            <a:r>
              <a:rPr lang="en-GB"/>
              <a:t>Click to add title</a:t>
            </a:r>
          </a:p>
        </p:txBody>
      </p:sp>
      <p:sp>
        <p:nvSpPr>
          <p:cNvPr id="8" name="AutoShape 4">
            <a:extLst>
              <a:ext uri="{FF2B5EF4-FFF2-40B4-BE49-F238E27FC236}">
                <a16:creationId xmlns:a16="http://schemas.microsoft.com/office/drawing/2014/main" id="{6CC5156A-E7E1-4ED1-9DB6-5BBA81106CE6}"/>
              </a:ext>
            </a:extLst>
          </p:cNvPr>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rgbClr val="E6E6E6"/>
                </a:solidFill>
                <a:cs typeface="Arial" panose="020B0604020202020204" pitchFamily="34" charset="0"/>
              </a:rPr>
              <a:t>Insert Image</a:t>
            </a:r>
            <a:endParaRPr lang="en-GB" sz="105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1. Mark placeholder. </a:t>
            </a:r>
            <a:br>
              <a:rPr kumimoji="0" lang="en-GB" sz="700" b="0" i="0" u="none" strike="noStrike" kern="1200" cap="none" spc="0" normalizeH="0" baseline="0" noProof="0">
                <a:ln>
                  <a:noFill/>
                </a:ln>
                <a:solidFill>
                  <a:srgbClr val="E6E6E6"/>
                </a:solidFill>
                <a:effectLst/>
                <a:uLnTx/>
                <a:uFillTx/>
                <a:latin typeface="+mn-lt"/>
                <a:ea typeface="+mn-ea"/>
                <a:cs typeface="+mn-cs"/>
              </a:rPr>
            </a:br>
            <a:r>
              <a:rPr kumimoji="0" lang="en-GB" sz="700" b="0" i="0" u="none" strike="noStrike" kern="1200" cap="none" spc="0" normalizeH="0" baseline="0" noProof="0">
                <a:ln>
                  <a:noFill/>
                </a:ln>
                <a:solidFill>
                  <a:srgbClr val="E6E6E6"/>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4. Click on the + sign to insert image</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You will be able to crop and change the placement of the picture in the placeholder after inserting.</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solidFill>
                <a:srgbClr val="E6E6E6"/>
              </a:solidFill>
              <a:cs typeface="Arial" panose="020B0604020202020204" pitchFamily="34" charset="0"/>
            </a:endParaRPr>
          </a:p>
        </p:txBody>
      </p:sp>
    </p:spTree>
    <p:extLst>
      <p:ext uri="{BB962C8B-B14F-4D97-AF65-F5344CB8AC3E}">
        <p14:creationId xmlns:p14="http://schemas.microsoft.com/office/powerpoint/2010/main" val="714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C3">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E3E48730-87C5-446B-B3AB-A39914215D85}"/>
              </a:ext>
            </a:extLst>
          </p:cNvPr>
          <p:cNvSpPr/>
          <p:nvPr userDrawn="1"/>
        </p:nvSpPr>
        <p:spPr>
          <a:xfrm>
            <a:off x="108000" y="108000"/>
            <a:ext cx="11977200" cy="61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82800" rtlCol="0" anchor="ctr"/>
          <a:lstStyle/>
          <a:p>
            <a:pPr algn="ctr"/>
            <a:endParaRPr lang="da-DK"/>
          </a:p>
        </p:txBody>
      </p:sp>
      <p:sp>
        <p:nvSpPr>
          <p:cNvPr id="4" name="Date_DateCustomB"/>
          <p:cNvSpPr>
            <a:spLocks noGrp="1"/>
          </p:cNvSpPr>
          <p:nvPr>
            <p:ph type="dt" sz="half" idx="10"/>
          </p:nvPr>
        </p:nvSpPr>
        <p:spPr/>
        <p:txBody>
          <a:bodyPr/>
          <a:lstStyle/>
          <a:p>
            <a:fld id="{3DEB1E45-779A-4B51-BE2C-51083CBEB2ED}" type="datetime2">
              <a:rPr lang="da-DK" smtClean="0"/>
              <a:t>21. februar 2023</a:t>
            </a:fld>
            <a:endParaRPr lang="en-GB"/>
          </a:p>
        </p:txBody>
      </p:sp>
      <p:sp>
        <p:nvSpPr>
          <p:cNvPr id="5" name="FLD_PresentationTitle"/>
          <p:cNvSpPr>
            <a:spLocks noGrp="1"/>
          </p:cNvSpPr>
          <p:nvPr>
            <p:ph type="ftr" sz="quarter" idx="11"/>
          </p:nvPr>
        </p:nvSpPr>
        <p:spPr/>
        <p:txBody>
          <a:bodyPr/>
          <a:lstStyle/>
          <a:p>
            <a:r>
              <a:rPr lang="en-GB"/>
              <a:t>Fjernvarmen kommer til Over Hornbæk</a:t>
            </a:r>
          </a:p>
        </p:txBody>
      </p:sp>
      <p:sp>
        <p:nvSpPr>
          <p:cNvPr id="3" name="Content Placeholder 2"/>
          <p:cNvSpPr>
            <a:spLocks noGrp="1"/>
          </p:cNvSpPr>
          <p:nvPr>
            <p:ph idx="1" hasCustomPrompt="1"/>
          </p:nvPr>
        </p:nvSpPr>
        <p:spPr>
          <a:xfrm>
            <a:off x="432000" y="1652588"/>
            <a:ext cx="11304000" cy="432435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hasCustomPrompt="1"/>
          </p:nvPr>
        </p:nvSpPr>
        <p:spPr/>
        <p:txBody>
          <a:bodyPr/>
          <a:lstStyle>
            <a:lvl1pPr>
              <a:defRPr>
                <a:solidFill>
                  <a:schemeClr val="bg1"/>
                </a:solidFill>
              </a:defRPr>
            </a:lvl1pPr>
          </a:lstStyle>
          <a:p>
            <a:r>
              <a:rPr lang="en-GB"/>
              <a:t>Click to add title</a:t>
            </a:r>
          </a:p>
        </p:txBody>
      </p:sp>
      <p:sp>
        <p:nvSpPr>
          <p:cNvPr id="8" name="AutoShape 4">
            <a:extLst>
              <a:ext uri="{FF2B5EF4-FFF2-40B4-BE49-F238E27FC236}">
                <a16:creationId xmlns:a16="http://schemas.microsoft.com/office/drawing/2014/main" id="{E3F2A685-5C21-4350-BFC4-D16ADD28240C}"/>
              </a:ext>
            </a:extLst>
          </p:cNvPr>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rgbClr val="E6E6E6"/>
                </a:solidFill>
                <a:cs typeface="Arial" panose="020B0604020202020204" pitchFamily="34" charset="0"/>
              </a:rPr>
              <a:t>Insert Image</a:t>
            </a:r>
            <a:endParaRPr lang="en-GB" sz="105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1. Mark placeholder. </a:t>
            </a:r>
            <a:br>
              <a:rPr kumimoji="0" lang="en-GB" sz="700" b="0" i="0" u="none" strike="noStrike" kern="1200" cap="none" spc="0" normalizeH="0" baseline="0" noProof="0">
                <a:ln>
                  <a:noFill/>
                </a:ln>
                <a:solidFill>
                  <a:srgbClr val="E6E6E6"/>
                </a:solidFill>
                <a:effectLst/>
                <a:uLnTx/>
                <a:uFillTx/>
                <a:latin typeface="+mn-lt"/>
                <a:ea typeface="+mn-ea"/>
                <a:cs typeface="+mn-cs"/>
              </a:rPr>
            </a:br>
            <a:r>
              <a:rPr kumimoji="0" lang="en-GB" sz="700" b="0" i="0" u="none" strike="noStrike" kern="1200" cap="none" spc="0" normalizeH="0" baseline="0" noProof="0">
                <a:ln>
                  <a:noFill/>
                </a:ln>
                <a:solidFill>
                  <a:srgbClr val="E6E6E6"/>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4. Click on the + sign to insert image</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You will be able to crop and change the placement of the picture in the placeholder after inserting.</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solidFill>
                <a:srgbClr val="E6E6E6"/>
              </a:solidFill>
              <a:cs typeface="Arial" panose="020B0604020202020204" pitchFamily="34" charset="0"/>
            </a:endParaRPr>
          </a:p>
        </p:txBody>
      </p:sp>
    </p:spTree>
    <p:extLst>
      <p:ext uri="{BB962C8B-B14F-4D97-AF65-F5344CB8AC3E}">
        <p14:creationId xmlns:p14="http://schemas.microsoft.com/office/powerpoint/2010/main" val="2291130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1">
    <p:spTree>
      <p:nvGrpSpPr>
        <p:cNvPr id="1" name=""/>
        <p:cNvGrpSpPr/>
        <p:nvPr/>
      </p:nvGrpSpPr>
      <p:grpSpPr>
        <a:xfrm>
          <a:off x="0" y="0"/>
          <a:ext cx="0" cy="0"/>
          <a:chOff x="0" y="0"/>
          <a:chExt cx="0" cy="0"/>
        </a:xfrm>
      </p:grpSpPr>
      <p:sp>
        <p:nvSpPr>
          <p:cNvPr id="4" name="Date_DateCustomB"/>
          <p:cNvSpPr>
            <a:spLocks noGrp="1"/>
          </p:cNvSpPr>
          <p:nvPr>
            <p:ph type="dt" sz="half" idx="10"/>
          </p:nvPr>
        </p:nvSpPr>
        <p:spPr/>
        <p:txBody>
          <a:bodyPr/>
          <a:lstStyle/>
          <a:p>
            <a:fld id="{C6D3914D-C7A7-43B4-AC74-F12BA5059044}" type="datetime2">
              <a:rPr lang="da-DK" smtClean="0"/>
              <a:t>21. februar 2023</a:t>
            </a:fld>
            <a:endParaRPr lang="en-GB"/>
          </a:p>
        </p:txBody>
      </p:sp>
      <p:sp>
        <p:nvSpPr>
          <p:cNvPr id="5" name="FLD_PresentationTitle"/>
          <p:cNvSpPr>
            <a:spLocks noGrp="1"/>
          </p:cNvSpPr>
          <p:nvPr>
            <p:ph type="ftr" sz="quarter" idx="11"/>
          </p:nvPr>
        </p:nvSpPr>
        <p:spPr/>
        <p:txBody>
          <a:bodyPr/>
          <a:lstStyle/>
          <a:p>
            <a:r>
              <a:rPr lang="en-GB"/>
              <a:t>Fjernvarmen kommer til Over Hornbæk</a:t>
            </a:r>
          </a:p>
        </p:txBody>
      </p:sp>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a:xfrm>
            <a:off x="432000" y="1652512"/>
            <a:ext cx="5448000" cy="4325676"/>
          </a:xfrm>
          <a:prstGeom prst="rect">
            <a:avLst/>
          </a:prstGeo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Content Placeholder 3"/>
          <p:cNvSpPr>
            <a:spLocks noGrp="1"/>
          </p:cNvSpPr>
          <p:nvPr>
            <p:ph sz="quarter" idx="16" hasCustomPrompt="1"/>
          </p:nvPr>
        </p:nvSpPr>
        <p:spPr>
          <a:xfrm>
            <a:off x="6312000" y="1652589"/>
            <a:ext cx="5424000" cy="432435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AutoShape 4">
            <a:extLst>
              <a:ext uri="{FF2B5EF4-FFF2-40B4-BE49-F238E27FC236}">
                <a16:creationId xmlns:a16="http://schemas.microsoft.com/office/drawing/2014/main" id="{B8B9E8A4-D46B-4772-9F84-98E9A6B7DDAF}"/>
              </a:ext>
            </a:extLst>
          </p:cNvPr>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rgbClr val="E6E6E6"/>
                </a:solidFill>
                <a:cs typeface="Arial" panose="020B0604020202020204" pitchFamily="34" charset="0"/>
              </a:rPr>
              <a:t>Insert Image</a:t>
            </a:r>
            <a:endParaRPr lang="en-GB" sz="105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1. Mark placeholder. </a:t>
            </a:r>
            <a:br>
              <a:rPr kumimoji="0" lang="en-GB" sz="700" b="0" i="0" u="none" strike="noStrike" kern="1200" cap="none" spc="0" normalizeH="0" baseline="0" noProof="0">
                <a:ln>
                  <a:noFill/>
                </a:ln>
                <a:solidFill>
                  <a:srgbClr val="E6E6E6"/>
                </a:solidFill>
                <a:effectLst/>
                <a:uLnTx/>
                <a:uFillTx/>
                <a:latin typeface="+mn-lt"/>
                <a:ea typeface="+mn-ea"/>
                <a:cs typeface="+mn-cs"/>
              </a:rPr>
            </a:br>
            <a:r>
              <a:rPr kumimoji="0" lang="en-GB" sz="700" b="0" i="0" u="none" strike="noStrike" kern="1200" cap="none" spc="0" normalizeH="0" baseline="0" noProof="0">
                <a:ln>
                  <a:noFill/>
                </a:ln>
                <a:solidFill>
                  <a:srgbClr val="E6E6E6"/>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4. Click on the + sign to insert image</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You will be able to crop and change the placement of the picture in the placeholder after inserting.</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solidFill>
                <a:srgbClr val="E6E6E6"/>
              </a:solidFill>
              <a:cs typeface="Arial" panose="020B0604020202020204" pitchFamily="34" charset="0"/>
            </a:endParaRPr>
          </a:p>
        </p:txBody>
      </p:sp>
    </p:spTree>
    <p:extLst>
      <p:ext uri="{BB962C8B-B14F-4D97-AF65-F5344CB8AC3E}">
        <p14:creationId xmlns:p14="http://schemas.microsoft.com/office/powerpoint/2010/main" val="2388741239"/>
      </p:ext>
    </p:extLst>
  </p:cSld>
  <p:clrMapOvr>
    <a:masterClrMapping/>
  </p:clrMapOvr>
  <p:extLst>
    <p:ext uri="{DCECCB84-F9BA-43D5-87BE-67443E8EF086}">
      <p15:sldGuideLst xmlns:p15="http://schemas.microsoft.com/office/powerpoint/2012/main">
        <p15:guide id="1" pos="3702" userDrawn="1">
          <p15:clr>
            <a:srgbClr val="A4A3A4"/>
          </p15:clr>
        </p15:guide>
        <p15:guide id="2" pos="3977"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11B7F3E-4E1A-423D-8B87-BC3BD624BF20}"/>
              </a:ext>
            </a:extLst>
          </p:cNvPr>
          <p:cNvSpPr/>
          <p:nvPr userDrawn="1"/>
        </p:nvSpPr>
        <p:spPr>
          <a:xfrm>
            <a:off x="108000" y="108000"/>
            <a:ext cx="11977200" cy="61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82800" rtlCol="0" anchor="ctr"/>
          <a:lstStyle/>
          <a:p>
            <a:pPr algn="ctr"/>
            <a:endParaRPr lang="da-DK"/>
          </a:p>
        </p:txBody>
      </p:sp>
      <p:sp>
        <p:nvSpPr>
          <p:cNvPr id="4" name="Date_DateCustomB"/>
          <p:cNvSpPr>
            <a:spLocks noGrp="1"/>
          </p:cNvSpPr>
          <p:nvPr>
            <p:ph type="dt" sz="half" idx="10"/>
          </p:nvPr>
        </p:nvSpPr>
        <p:spPr/>
        <p:txBody>
          <a:bodyPr/>
          <a:lstStyle/>
          <a:p>
            <a:fld id="{00645E36-6E8A-49B0-A5F1-DCA53F460A3A}" type="datetime2">
              <a:rPr lang="da-DK" smtClean="0"/>
              <a:t>21. februar 2023</a:t>
            </a:fld>
            <a:endParaRPr lang="en-GB"/>
          </a:p>
        </p:txBody>
      </p:sp>
      <p:sp>
        <p:nvSpPr>
          <p:cNvPr id="5" name="FLD_PresentationTitle"/>
          <p:cNvSpPr>
            <a:spLocks noGrp="1"/>
          </p:cNvSpPr>
          <p:nvPr>
            <p:ph type="ftr" sz="quarter" idx="11"/>
          </p:nvPr>
        </p:nvSpPr>
        <p:spPr/>
        <p:txBody>
          <a:bodyPr/>
          <a:lstStyle/>
          <a:p>
            <a:r>
              <a:rPr lang="en-GB"/>
              <a:t>Fjernvarmen kommer til Over Hornbæk</a:t>
            </a:r>
          </a:p>
        </p:txBody>
      </p:sp>
      <p:sp>
        <p:nvSpPr>
          <p:cNvPr id="2" name="Title 1"/>
          <p:cNvSpPr>
            <a:spLocks noGrp="1"/>
          </p:cNvSpPr>
          <p:nvPr>
            <p:ph type="title" hasCustomPrompt="1"/>
          </p:nvPr>
        </p:nvSpPr>
        <p:spPr/>
        <p:txBody>
          <a:bodyPr/>
          <a:lstStyle/>
          <a:p>
            <a:r>
              <a:rPr lang="en-GB"/>
              <a:t>Click to add title</a:t>
            </a:r>
          </a:p>
        </p:txBody>
      </p:sp>
      <p:sp>
        <p:nvSpPr>
          <p:cNvPr id="3" name="Content Placeholder 2"/>
          <p:cNvSpPr>
            <a:spLocks noGrp="1"/>
          </p:cNvSpPr>
          <p:nvPr>
            <p:ph idx="1" hasCustomPrompt="1"/>
          </p:nvPr>
        </p:nvSpPr>
        <p:spPr>
          <a:xfrm>
            <a:off x="432000" y="1652512"/>
            <a:ext cx="5448000" cy="4325676"/>
          </a:xfrm>
          <a:prstGeom prst="rect">
            <a:avLst/>
          </a:prstGeo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Content Placeholder 3"/>
          <p:cNvSpPr>
            <a:spLocks noGrp="1"/>
          </p:cNvSpPr>
          <p:nvPr>
            <p:ph sz="quarter" idx="16" hasCustomPrompt="1"/>
          </p:nvPr>
        </p:nvSpPr>
        <p:spPr>
          <a:xfrm>
            <a:off x="6312000" y="1652589"/>
            <a:ext cx="5424000" cy="432435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AutoShape 4">
            <a:extLst>
              <a:ext uri="{FF2B5EF4-FFF2-40B4-BE49-F238E27FC236}">
                <a16:creationId xmlns:a16="http://schemas.microsoft.com/office/drawing/2014/main" id="{35788CE7-3A25-4440-B086-11D18D940408}"/>
              </a:ext>
            </a:extLst>
          </p:cNvPr>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rgbClr val="E6E6E6"/>
                </a:solidFill>
                <a:cs typeface="Arial" panose="020B0604020202020204" pitchFamily="34" charset="0"/>
              </a:rPr>
              <a:t>Insert Image</a:t>
            </a:r>
            <a:endParaRPr lang="en-GB" sz="105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1. Mark placeholder. </a:t>
            </a:r>
            <a:br>
              <a:rPr kumimoji="0" lang="en-GB" sz="700" b="0" i="0" u="none" strike="noStrike" kern="1200" cap="none" spc="0" normalizeH="0" baseline="0" noProof="0">
                <a:ln>
                  <a:noFill/>
                </a:ln>
                <a:solidFill>
                  <a:srgbClr val="E6E6E6"/>
                </a:solidFill>
                <a:effectLst/>
                <a:uLnTx/>
                <a:uFillTx/>
                <a:latin typeface="+mn-lt"/>
                <a:ea typeface="+mn-ea"/>
                <a:cs typeface="+mn-cs"/>
              </a:rPr>
            </a:br>
            <a:r>
              <a:rPr kumimoji="0" lang="en-GB" sz="700" b="0" i="0" u="none" strike="noStrike" kern="1200" cap="none" spc="0" normalizeH="0" baseline="0" noProof="0">
                <a:ln>
                  <a:noFill/>
                </a:ln>
                <a:solidFill>
                  <a:srgbClr val="E6E6E6"/>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4. Click on the + sign to insert image</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You will be able to crop and change the placement of the picture in the placeholder after inserting.</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solidFill>
                <a:srgbClr val="E6E6E6"/>
              </a:solidFill>
              <a:cs typeface="Arial" panose="020B0604020202020204" pitchFamily="34" charset="0"/>
            </a:endParaRPr>
          </a:p>
        </p:txBody>
      </p:sp>
    </p:spTree>
    <p:extLst>
      <p:ext uri="{BB962C8B-B14F-4D97-AF65-F5344CB8AC3E}">
        <p14:creationId xmlns:p14="http://schemas.microsoft.com/office/powerpoint/2010/main" val="3556221167"/>
      </p:ext>
    </p:extLst>
  </p:cSld>
  <p:clrMapOvr>
    <a:masterClrMapping/>
  </p:clrMapOvr>
  <p:extLst>
    <p:ext uri="{DCECCB84-F9BA-43D5-87BE-67443E8EF086}">
      <p15:sldGuideLst xmlns:p15="http://schemas.microsoft.com/office/powerpoint/2012/main">
        <p15:guide id="1" pos="3702" userDrawn="1">
          <p15:clr>
            <a:srgbClr val="A4A3A4"/>
          </p15:clr>
        </p15:guide>
        <p15:guide id="2" pos="3976"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3">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11B7F3E-4E1A-423D-8B87-BC3BD624BF20}"/>
              </a:ext>
            </a:extLst>
          </p:cNvPr>
          <p:cNvSpPr/>
          <p:nvPr userDrawn="1"/>
        </p:nvSpPr>
        <p:spPr>
          <a:xfrm>
            <a:off x="108000" y="108000"/>
            <a:ext cx="11977200" cy="61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82800" rtlCol="0" anchor="ctr"/>
          <a:lstStyle/>
          <a:p>
            <a:pPr algn="ctr"/>
            <a:endParaRPr lang="da-DK"/>
          </a:p>
        </p:txBody>
      </p:sp>
      <p:sp>
        <p:nvSpPr>
          <p:cNvPr id="4" name="Date_DateCustomB"/>
          <p:cNvSpPr>
            <a:spLocks noGrp="1"/>
          </p:cNvSpPr>
          <p:nvPr>
            <p:ph type="dt" sz="half" idx="10"/>
          </p:nvPr>
        </p:nvSpPr>
        <p:spPr/>
        <p:txBody>
          <a:bodyPr/>
          <a:lstStyle/>
          <a:p>
            <a:fld id="{491E387A-F93B-4692-8575-090A30CA03B8}" type="datetime2">
              <a:rPr lang="da-DK" smtClean="0"/>
              <a:t>21. februar 2023</a:t>
            </a:fld>
            <a:endParaRPr lang="en-GB"/>
          </a:p>
        </p:txBody>
      </p:sp>
      <p:sp>
        <p:nvSpPr>
          <p:cNvPr id="5" name="FLD_PresentationTitle"/>
          <p:cNvSpPr>
            <a:spLocks noGrp="1"/>
          </p:cNvSpPr>
          <p:nvPr>
            <p:ph type="ftr" sz="quarter" idx="11"/>
          </p:nvPr>
        </p:nvSpPr>
        <p:spPr/>
        <p:txBody>
          <a:bodyPr/>
          <a:lstStyle/>
          <a:p>
            <a:r>
              <a:rPr lang="en-GB"/>
              <a:t>Fjernvarmen kommer til Over Hornbæk</a:t>
            </a:r>
          </a:p>
        </p:txBody>
      </p:sp>
      <p:sp>
        <p:nvSpPr>
          <p:cNvPr id="2" name="Title 1"/>
          <p:cNvSpPr>
            <a:spLocks noGrp="1"/>
          </p:cNvSpPr>
          <p:nvPr>
            <p:ph type="title" hasCustomPrompt="1"/>
          </p:nvPr>
        </p:nvSpPr>
        <p:spPr/>
        <p:txBody>
          <a:bodyPr/>
          <a:lstStyle>
            <a:lvl1pPr>
              <a:defRPr>
                <a:solidFill>
                  <a:schemeClr val="bg1"/>
                </a:solidFill>
              </a:defRPr>
            </a:lvl1pPr>
          </a:lstStyle>
          <a:p>
            <a:r>
              <a:rPr lang="en-GB"/>
              <a:t>Click to add title</a:t>
            </a:r>
          </a:p>
        </p:txBody>
      </p:sp>
      <p:sp>
        <p:nvSpPr>
          <p:cNvPr id="3" name="Content Placeholder 2"/>
          <p:cNvSpPr>
            <a:spLocks noGrp="1"/>
          </p:cNvSpPr>
          <p:nvPr>
            <p:ph idx="1" hasCustomPrompt="1"/>
          </p:nvPr>
        </p:nvSpPr>
        <p:spPr>
          <a:xfrm>
            <a:off x="432000" y="1652511"/>
            <a:ext cx="5448000" cy="432567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12" name="Content Placeholder 3"/>
          <p:cNvSpPr>
            <a:spLocks noGrp="1"/>
          </p:cNvSpPr>
          <p:nvPr>
            <p:ph sz="quarter" idx="16" hasCustomPrompt="1"/>
          </p:nvPr>
        </p:nvSpPr>
        <p:spPr>
          <a:xfrm>
            <a:off x="6312000" y="1652588"/>
            <a:ext cx="5424000" cy="43243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6" name="AutoShape 4">
            <a:extLst>
              <a:ext uri="{FF2B5EF4-FFF2-40B4-BE49-F238E27FC236}">
                <a16:creationId xmlns:a16="http://schemas.microsoft.com/office/drawing/2014/main" id="{61FEC242-29D6-49EB-81A3-E2AB62B5FD7C}"/>
              </a:ext>
            </a:extLst>
          </p:cNvPr>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rgbClr val="E6E6E6"/>
                </a:solidFill>
                <a:cs typeface="Arial" panose="020B0604020202020204" pitchFamily="34" charset="0"/>
              </a:rPr>
              <a:t>Insert Image</a:t>
            </a:r>
            <a:endParaRPr lang="en-GB" sz="105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1. Mark placeholder. </a:t>
            </a:r>
            <a:br>
              <a:rPr kumimoji="0" lang="en-GB" sz="700" b="0" i="0" u="none" strike="noStrike" kern="1200" cap="none" spc="0" normalizeH="0" baseline="0" noProof="0">
                <a:ln>
                  <a:noFill/>
                </a:ln>
                <a:solidFill>
                  <a:srgbClr val="E6E6E6"/>
                </a:solidFill>
                <a:effectLst/>
                <a:uLnTx/>
                <a:uFillTx/>
                <a:latin typeface="+mn-lt"/>
                <a:ea typeface="+mn-ea"/>
                <a:cs typeface="+mn-cs"/>
              </a:rPr>
            </a:br>
            <a:r>
              <a:rPr kumimoji="0" lang="en-GB" sz="700" b="0" i="0" u="none" strike="noStrike" kern="1200" cap="none" spc="0" normalizeH="0" baseline="0" noProof="0">
                <a:ln>
                  <a:noFill/>
                </a:ln>
                <a:solidFill>
                  <a:srgbClr val="E6E6E6"/>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4. Click on the + sign to insert image</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You will be able to crop and change the placement of the picture in the placeholder after inserting.</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solidFill>
                <a:srgbClr val="E6E6E6"/>
              </a:solidFill>
              <a:cs typeface="Arial" panose="020B0604020202020204" pitchFamily="34" charset="0"/>
            </a:endParaRPr>
          </a:p>
        </p:txBody>
      </p:sp>
    </p:spTree>
    <p:extLst>
      <p:ext uri="{BB962C8B-B14F-4D97-AF65-F5344CB8AC3E}">
        <p14:creationId xmlns:p14="http://schemas.microsoft.com/office/powerpoint/2010/main" val="633420214"/>
      </p:ext>
    </p:extLst>
  </p:cSld>
  <p:clrMapOvr>
    <a:masterClrMapping/>
  </p:clrMapOvr>
  <p:extLst>
    <p:ext uri="{DCECCB84-F9BA-43D5-87BE-67443E8EF086}">
      <p15:sldGuideLst xmlns:p15="http://schemas.microsoft.com/office/powerpoint/2012/main">
        <p15:guide id="1" pos="3702" userDrawn="1">
          <p15:clr>
            <a:srgbClr val="A4A3A4"/>
          </p15:clr>
        </p15:guide>
        <p15:guide id="2" pos="3977"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Date_DateCustomB"/>
          <p:cNvSpPr>
            <a:spLocks noGrp="1"/>
          </p:cNvSpPr>
          <p:nvPr>
            <p:ph type="dt" sz="half" idx="10"/>
          </p:nvPr>
        </p:nvSpPr>
        <p:spPr/>
        <p:txBody>
          <a:bodyPr/>
          <a:lstStyle/>
          <a:p>
            <a:fld id="{AAE15CC8-E4C2-466E-85A2-8445BF046DEA}" type="datetime2">
              <a:rPr lang="da-DK" smtClean="0"/>
              <a:t>21. februar 2023</a:t>
            </a:fld>
            <a:endParaRPr lang="en-GB"/>
          </a:p>
        </p:txBody>
      </p:sp>
      <p:sp>
        <p:nvSpPr>
          <p:cNvPr id="4" name="FLD_PresentationTitle"/>
          <p:cNvSpPr>
            <a:spLocks noGrp="1"/>
          </p:cNvSpPr>
          <p:nvPr>
            <p:ph type="ftr" sz="quarter" idx="11"/>
          </p:nvPr>
        </p:nvSpPr>
        <p:spPr/>
        <p:txBody>
          <a:bodyPr/>
          <a:lstStyle/>
          <a:p>
            <a:r>
              <a:rPr lang="en-GB"/>
              <a:t>Fjernvarmen kommer til Over Hornbæk</a:t>
            </a:r>
          </a:p>
        </p:txBody>
      </p:sp>
      <p:sp>
        <p:nvSpPr>
          <p:cNvPr id="6" name="AutoShape 4">
            <a:extLst>
              <a:ext uri="{FF2B5EF4-FFF2-40B4-BE49-F238E27FC236}">
                <a16:creationId xmlns:a16="http://schemas.microsoft.com/office/drawing/2014/main" id="{8A3972EE-B1AB-4782-AB2C-85BFF3F11803}"/>
              </a:ext>
            </a:extLst>
          </p:cNvPr>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rgbClr val="E6E6E6"/>
                </a:solidFill>
                <a:cs typeface="Arial" panose="020B0604020202020204" pitchFamily="34" charset="0"/>
              </a:rPr>
              <a:t>Insert Image</a:t>
            </a:r>
            <a:endParaRPr lang="en-GB" sz="105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1. Mark placeholder. </a:t>
            </a:r>
            <a:br>
              <a:rPr kumimoji="0" lang="en-GB" sz="700" b="0" i="0" u="none" strike="noStrike" kern="1200" cap="none" spc="0" normalizeH="0" baseline="0" noProof="0">
                <a:ln>
                  <a:noFill/>
                </a:ln>
                <a:solidFill>
                  <a:srgbClr val="E6E6E6"/>
                </a:solidFill>
                <a:effectLst/>
                <a:uLnTx/>
                <a:uFillTx/>
                <a:latin typeface="+mn-lt"/>
                <a:ea typeface="+mn-ea"/>
                <a:cs typeface="+mn-cs"/>
              </a:rPr>
            </a:br>
            <a:r>
              <a:rPr kumimoji="0" lang="en-GB" sz="700" b="0" i="0" u="none" strike="noStrike" kern="1200" cap="none" spc="0" normalizeH="0" baseline="0" noProof="0">
                <a:ln>
                  <a:noFill/>
                </a:ln>
                <a:solidFill>
                  <a:srgbClr val="E6E6E6"/>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4. Click on the + sign to insert image</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You will be able to crop and change the placement of the picture in the placeholder after inserting.</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solidFill>
                <a:srgbClr val="E6E6E6"/>
              </a:solidFill>
              <a:cs typeface="Arial" panose="020B0604020202020204" pitchFamily="34" charset="0"/>
            </a:endParaRPr>
          </a:p>
        </p:txBody>
      </p:sp>
    </p:spTree>
    <p:extLst>
      <p:ext uri="{BB962C8B-B14F-4D97-AF65-F5344CB8AC3E}">
        <p14:creationId xmlns:p14="http://schemas.microsoft.com/office/powerpoint/2010/main" val="945256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4C5F890-1F05-4E14-90D2-3B63805576F6}"/>
              </a:ext>
            </a:extLst>
          </p:cNvPr>
          <p:cNvSpPr/>
          <p:nvPr userDrawn="1"/>
        </p:nvSpPr>
        <p:spPr>
          <a:xfrm>
            <a:off x="108000" y="108000"/>
            <a:ext cx="11977200" cy="61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82800" rtlCol="0" anchor="ctr"/>
          <a:lstStyle/>
          <a:p>
            <a:pPr algn="ctr"/>
            <a:endParaRPr lang="da-DK"/>
          </a:p>
        </p:txBody>
      </p:sp>
      <p:sp>
        <p:nvSpPr>
          <p:cNvPr id="2" name="Title 1"/>
          <p:cNvSpPr>
            <a:spLocks noGrp="1"/>
          </p:cNvSpPr>
          <p:nvPr>
            <p:ph type="title" hasCustomPrompt="1"/>
          </p:nvPr>
        </p:nvSpPr>
        <p:spPr/>
        <p:txBody>
          <a:bodyPr/>
          <a:lstStyle/>
          <a:p>
            <a:r>
              <a:rPr lang="en-GB"/>
              <a:t>Click to add title</a:t>
            </a:r>
          </a:p>
        </p:txBody>
      </p:sp>
      <p:sp>
        <p:nvSpPr>
          <p:cNvPr id="3" name="Date_DateCustomB"/>
          <p:cNvSpPr>
            <a:spLocks noGrp="1"/>
          </p:cNvSpPr>
          <p:nvPr>
            <p:ph type="dt" sz="half" idx="10"/>
          </p:nvPr>
        </p:nvSpPr>
        <p:spPr/>
        <p:txBody>
          <a:bodyPr/>
          <a:lstStyle/>
          <a:p>
            <a:fld id="{9B0B4949-9C85-46C0-A2FE-547B32913A62}" type="datetime2">
              <a:rPr lang="da-DK" smtClean="0"/>
              <a:t>21. februar 2023</a:t>
            </a:fld>
            <a:endParaRPr lang="en-GB"/>
          </a:p>
        </p:txBody>
      </p:sp>
      <p:sp>
        <p:nvSpPr>
          <p:cNvPr id="4" name="FLD_PresentationTitle"/>
          <p:cNvSpPr>
            <a:spLocks noGrp="1"/>
          </p:cNvSpPr>
          <p:nvPr>
            <p:ph type="ftr" sz="quarter" idx="11"/>
          </p:nvPr>
        </p:nvSpPr>
        <p:spPr/>
        <p:txBody>
          <a:bodyPr/>
          <a:lstStyle/>
          <a:p>
            <a:r>
              <a:rPr lang="en-GB"/>
              <a:t>Fjernvarmen kommer til Over Hornbæk</a:t>
            </a:r>
          </a:p>
        </p:txBody>
      </p:sp>
      <p:sp>
        <p:nvSpPr>
          <p:cNvPr id="7" name="AutoShape 4">
            <a:extLst>
              <a:ext uri="{FF2B5EF4-FFF2-40B4-BE49-F238E27FC236}">
                <a16:creationId xmlns:a16="http://schemas.microsoft.com/office/drawing/2014/main" id="{EEE9A19C-0FB3-4EA1-8C9C-A9313FCBFB89}"/>
              </a:ext>
            </a:extLst>
          </p:cNvPr>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rgbClr val="E6E6E6"/>
                </a:solidFill>
                <a:cs typeface="Arial" panose="020B0604020202020204" pitchFamily="34" charset="0"/>
              </a:rPr>
              <a:t>Insert Image</a:t>
            </a:r>
            <a:endParaRPr lang="en-GB" sz="105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1. Mark placeholder. </a:t>
            </a:r>
            <a:br>
              <a:rPr kumimoji="0" lang="en-GB" sz="700" b="0" i="0" u="none" strike="noStrike" kern="1200" cap="none" spc="0" normalizeH="0" baseline="0" noProof="0">
                <a:ln>
                  <a:noFill/>
                </a:ln>
                <a:solidFill>
                  <a:srgbClr val="E6E6E6"/>
                </a:solidFill>
                <a:effectLst/>
                <a:uLnTx/>
                <a:uFillTx/>
                <a:latin typeface="+mn-lt"/>
                <a:ea typeface="+mn-ea"/>
                <a:cs typeface="+mn-cs"/>
              </a:rPr>
            </a:br>
            <a:r>
              <a:rPr kumimoji="0" lang="en-GB" sz="700" b="0" i="0" u="none" strike="noStrike" kern="1200" cap="none" spc="0" normalizeH="0" baseline="0" noProof="0">
                <a:ln>
                  <a:noFill/>
                </a:ln>
                <a:solidFill>
                  <a:srgbClr val="E6E6E6"/>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4. Click on the + sign to insert image</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You will be able to crop and change the placement of the picture in the placeholder after inserting.</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solidFill>
                <a:srgbClr val="E6E6E6"/>
              </a:solidFill>
              <a:cs typeface="Arial" panose="020B0604020202020204" pitchFamily="34" charset="0"/>
            </a:endParaRPr>
          </a:p>
        </p:txBody>
      </p:sp>
    </p:spTree>
    <p:extLst>
      <p:ext uri="{BB962C8B-B14F-4D97-AF65-F5344CB8AC3E}">
        <p14:creationId xmlns:p14="http://schemas.microsoft.com/office/powerpoint/2010/main" val="383877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3">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8195C19-0D86-4255-B71E-A328B378E706}"/>
              </a:ext>
            </a:extLst>
          </p:cNvPr>
          <p:cNvSpPr/>
          <p:nvPr userDrawn="1"/>
        </p:nvSpPr>
        <p:spPr>
          <a:xfrm>
            <a:off x="108000" y="108000"/>
            <a:ext cx="11977200" cy="61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82800" rtlCol="0" anchor="ctr"/>
          <a:lstStyle/>
          <a:p>
            <a:pPr algn="ctr"/>
            <a:endParaRPr lang="da-DK"/>
          </a:p>
        </p:txBody>
      </p:sp>
      <p:sp>
        <p:nvSpPr>
          <p:cNvPr id="2" name="Title 1"/>
          <p:cNvSpPr>
            <a:spLocks noGrp="1"/>
          </p:cNvSpPr>
          <p:nvPr>
            <p:ph type="title" hasCustomPrompt="1"/>
          </p:nvPr>
        </p:nvSpPr>
        <p:spPr/>
        <p:txBody>
          <a:bodyPr/>
          <a:lstStyle>
            <a:lvl1pPr>
              <a:defRPr>
                <a:solidFill>
                  <a:schemeClr val="bg1"/>
                </a:solidFill>
              </a:defRPr>
            </a:lvl1pPr>
          </a:lstStyle>
          <a:p>
            <a:r>
              <a:rPr lang="en-GB"/>
              <a:t>Click to add title</a:t>
            </a:r>
          </a:p>
        </p:txBody>
      </p:sp>
      <p:sp>
        <p:nvSpPr>
          <p:cNvPr id="3" name="Date_DateCustomB"/>
          <p:cNvSpPr>
            <a:spLocks noGrp="1"/>
          </p:cNvSpPr>
          <p:nvPr>
            <p:ph type="dt" sz="half" idx="10"/>
          </p:nvPr>
        </p:nvSpPr>
        <p:spPr/>
        <p:txBody>
          <a:bodyPr/>
          <a:lstStyle/>
          <a:p>
            <a:fld id="{C617CAC7-B3C2-490E-8B05-94A0D10F6D61}" type="datetime2">
              <a:rPr lang="da-DK" smtClean="0"/>
              <a:t>21. februar 2023</a:t>
            </a:fld>
            <a:endParaRPr lang="en-GB"/>
          </a:p>
        </p:txBody>
      </p:sp>
      <p:sp>
        <p:nvSpPr>
          <p:cNvPr id="4" name="FLD_PresentationTitle"/>
          <p:cNvSpPr>
            <a:spLocks noGrp="1"/>
          </p:cNvSpPr>
          <p:nvPr>
            <p:ph type="ftr" sz="quarter" idx="11"/>
          </p:nvPr>
        </p:nvSpPr>
        <p:spPr/>
        <p:txBody>
          <a:bodyPr/>
          <a:lstStyle/>
          <a:p>
            <a:r>
              <a:rPr lang="en-GB"/>
              <a:t>Fjernvarmen kommer til Over Hornbæk</a:t>
            </a:r>
          </a:p>
        </p:txBody>
      </p:sp>
      <p:sp>
        <p:nvSpPr>
          <p:cNvPr id="7" name="AutoShape 4">
            <a:extLst>
              <a:ext uri="{FF2B5EF4-FFF2-40B4-BE49-F238E27FC236}">
                <a16:creationId xmlns:a16="http://schemas.microsoft.com/office/drawing/2014/main" id="{E65804B7-203D-4298-A3A1-D3C22BC38866}"/>
              </a:ext>
            </a:extLst>
          </p:cNvPr>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rgbClr val="E6E6E6"/>
                </a:solidFill>
                <a:cs typeface="Arial" panose="020B0604020202020204" pitchFamily="34" charset="0"/>
              </a:rPr>
              <a:t>Insert Image</a:t>
            </a:r>
            <a:endParaRPr lang="en-GB" sz="105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1. Mark placeholder. </a:t>
            </a:r>
            <a:br>
              <a:rPr kumimoji="0" lang="en-GB" sz="700" b="0" i="0" u="none" strike="noStrike" kern="1200" cap="none" spc="0" normalizeH="0" baseline="0" noProof="0">
                <a:ln>
                  <a:noFill/>
                </a:ln>
                <a:solidFill>
                  <a:srgbClr val="E6E6E6"/>
                </a:solidFill>
                <a:effectLst/>
                <a:uLnTx/>
                <a:uFillTx/>
                <a:latin typeface="+mn-lt"/>
                <a:ea typeface="+mn-ea"/>
                <a:cs typeface="+mn-cs"/>
              </a:rPr>
            </a:br>
            <a:r>
              <a:rPr kumimoji="0" lang="en-GB" sz="700" b="0" i="0" u="none" strike="noStrike" kern="1200" cap="none" spc="0" normalizeH="0" baseline="0" noProof="0">
                <a:ln>
                  <a:noFill/>
                </a:ln>
                <a:solidFill>
                  <a:srgbClr val="E6E6E6"/>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4. Click on the + sign to insert image</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You will be able to crop and change the placement of the picture in the placeholder after inserting.</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solidFill>
                <a:srgbClr val="E6E6E6"/>
              </a:solidFill>
              <a:cs typeface="Arial" panose="020B0604020202020204" pitchFamily="34" charset="0"/>
            </a:endParaRPr>
          </a:p>
        </p:txBody>
      </p:sp>
    </p:spTree>
    <p:extLst>
      <p:ext uri="{BB962C8B-B14F-4D97-AF65-F5344CB8AC3E}">
        <p14:creationId xmlns:p14="http://schemas.microsoft.com/office/powerpoint/2010/main" val="1948306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2" name="Date_DateCustomB"/>
          <p:cNvSpPr>
            <a:spLocks noGrp="1"/>
          </p:cNvSpPr>
          <p:nvPr>
            <p:ph type="dt" sz="half" idx="10"/>
          </p:nvPr>
        </p:nvSpPr>
        <p:spPr/>
        <p:txBody>
          <a:bodyPr/>
          <a:lstStyle/>
          <a:p>
            <a:fld id="{9DFB1AF9-E3AF-45EA-99EF-4D048AF27CE9}" type="datetime2">
              <a:rPr lang="da-DK" smtClean="0"/>
              <a:t>21. februar 2023</a:t>
            </a:fld>
            <a:endParaRPr lang="en-GB"/>
          </a:p>
        </p:txBody>
      </p:sp>
      <p:sp>
        <p:nvSpPr>
          <p:cNvPr id="3" name="FLD_PresentationTitle"/>
          <p:cNvSpPr>
            <a:spLocks noGrp="1"/>
          </p:cNvSpPr>
          <p:nvPr>
            <p:ph type="ftr" sz="quarter" idx="11"/>
          </p:nvPr>
        </p:nvSpPr>
        <p:spPr/>
        <p:txBody>
          <a:bodyPr/>
          <a:lstStyle/>
          <a:p>
            <a:r>
              <a:rPr lang="en-GB"/>
              <a:t>Fjernvarmen kommer til Over Hornbæk</a:t>
            </a:r>
          </a:p>
        </p:txBody>
      </p:sp>
      <p:sp>
        <p:nvSpPr>
          <p:cNvPr id="6" name="AutoShape 4"/>
          <p:cNvSpPr>
            <a:spLocks/>
          </p:cNvSpPr>
          <p:nvPr userDrawn="1"/>
        </p:nvSpPr>
        <p:spPr bwMode="gray">
          <a:xfrm>
            <a:off x="-1838326" y="0"/>
            <a:ext cx="1639189" cy="884858"/>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kumimoji="0" lang="en-GB" sz="1050" b="1" i="0" u="none" strike="noStrike" kern="1200" cap="none" spc="0" normalizeH="0" baseline="0" noProof="1">
                <a:ln>
                  <a:noFill/>
                </a:ln>
                <a:solidFill>
                  <a:schemeClr val="accent4"/>
                </a:solidFill>
                <a:effectLst/>
                <a:uLnTx/>
                <a:uFillTx/>
                <a:latin typeface="+mn-lt"/>
                <a:ea typeface="+mn-ea"/>
                <a:cs typeface="+mn-cs"/>
              </a:rPr>
              <a:t>Blank Layout</a:t>
            </a:r>
            <a:endParaRPr lang="en-GB" sz="1050" b="1" noProof="1">
              <a:solidFill>
                <a:schemeClr val="accent4"/>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1">
                <a:ln>
                  <a:noFill/>
                </a:ln>
                <a:solidFill>
                  <a:prstClr val="black"/>
                </a:solidFill>
                <a:effectLst/>
                <a:uLnTx/>
                <a:uFillTx/>
                <a:latin typeface="+mn-lt"/>
                <a:ea typeface="+mn-ea"/>
                <a:cs typeface="+mn-cs"/>
              </a:rPr>
              <a:t>This layout is used for insertion of graphics that do not need custom titles. (Elements missing (wordclous etc.) can be obtained from K and M - Communications and Marketing)</a:t>
            </a:r>
            <a:endParaRPr lang="en-GB"/>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Tree>
    <p:extLst>
      <p:ext uri="{BB962C8B-B14F-4D97-AF65-F5344CB8AC3E}">
        <p14:creationId xmlns:p14="http://schemas.microsoft.com/office/powerpoint/2010/main" val="23952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sp>
        <p:nvSpPr>
          <p:cNvPr id="7" name="Pladsholder til billede 6"/>
          <p:cNvSpPr>
            <a:spLocks noGrp="1"/>
          </p:cNvSpPr>
          <p:nvPr>
            <p:ph type="pic" sz="quarter" idx="12" hasCustomPrompt="1"/>
          </p:nvPr>
        </p:nvSpPr>
        <p:spPr>
          <a:xfrm>
            <a:off x="108000" y="108000"/>
            <a:ext cx="3906000" cy="6120000"/>
          </a:xfrm>
          <a:solidFill>
            <a:schemeClr val="bg1">
              <a:lumMod val="95000"/>
            </a:schemeClr>
          </a:solidFill>
        </p:spPr>
        <p:txBody>
          <a:bodyPr tIns="648000" anchor="ctr" anchorCtr="0"/>
          <a:lstStyle>
            <a:lvl1pPr marL="0" indent="0" algn="ctr">
              <a:buNone/>
              <a:defRPr sz="1200"/>
            </a:lvl1pPr>
          </a:lstStyle>
          <a:p>
            <a:r>
              <a:rPr lang="en-GB"/>
              <a:t>Picture</a:t>
            </a:r>
          </a:p>
        </p:txBody>
      </p:sp>
      <p:sp>
        <p:nvSpPr>
          <p:cNvPr id="18" name="Rektangel 17"/>
          <p:cNvSpPr/>
          <p:nvPr userDrawn="1"/>
        </p:nvSpPr>
        <p:spPr>
          <a:xfrm>
            <a:off x="-1838326" y="1480719"/>
            <a:ext cx="1639189" cy="561692"/>
          </a:xfrm>
          <a:prstGeom prst="rect">
            <a:avLst/>
          </a:prstGeom>
          <a:noFill/>
          <a:ln w="12700" algn="ctr">
            <a:noFill/>
            <a:miter lim="800000"/>
            <a:headEnd/>
            <a:tailEnd/>
          </a:ln>
          <a:effectLst/>
        </p:spPr>
        <p:txBody>
          <a:bodyPr wrap="square" lIns="0" tIns="0" rIns="0" bIns="0">
            <a:spAutoFit/>
          </a:bodyPr>
          <a:lstStyle/>
          <a:p>
            <a:pPr lvl="0" fontAlgn="auto">
              <a:spcBef>
                <a:spcPts val="0"/>
              </a:spcBef>
              <a:spcAft>
                <a:spcPts val="600"/>
              </a:spcAft>
              <a:buFont typeface="+mj-lt"/>
              <a:buNone/>
            </a:pPr>
            <a:r>
              <a:rPr lang="en-GB" sz="1050" b="1" noProof="0">
                <a:solidFill>
                  <a:schemeClr val="accent4"/>
                </a:solidFill>
                <a:cs typeface="Arial" panose="020B0604020202020204" pitchFamily="34" charset="0"/>
              </a:rPr>
              <a:t>Slide library</a:t>
            </a:r>
            <a:endParaRPr lang="en-GB">
              <a:solidFill>
                <a:schemeClr val="accent4"/>
              </a:solidFill>
            </a:endParaRPr>
          </a:p>
          <a:p>
            <a:pPr lvl="0" fontAlgn="auto">
              <a:spcBef>
                <a:spcPts val="0"/>
              </a:spcBef>
              <a:spcAft>
                <a:spcPts val="600"/>
              </a:spcAft>
              <a:buFont typeface="+mj-lt"/>
              <a:buNone/>
            </a:pPr>
            <a:r>
              <a:rPr lang="en-GB" sz="700" b="0">
                <a:cs typeface="Arial" panose="020B0604020202020204" pitchFamily="34" charset="0"/>
              </a:rPr>
              <a:t>Import pre-designed</a:t>
            </a:r>
            <a:r>
              <a:rPr lang="en-GB" sz="700" b="0" baseline="0">
                <a:cs typeface="Arial" panose="020B0604020202020204" pitchFamily="34" charset="0"/>
              </a:rPr>
              <a:t> slides from the Templafy menu by clicking on the ‘Presentations’ or ‘Slides’ icon.</a:t>
            </a:r>
          </a:p>
        </p:txBody>
      </p:sp>
      <p:sp>
        <p:nvSpPr>
          <p:cNvPr id="17" name="Pladsholder til billede 16"/>
          <p:cNvSpPr>
            <a:spLocks noGrp="1"/>
          </p:cNvSpPr>
          <p:nvPr>
            <p:ph type="pic" sz="quarter" idx="14" hasCustomPrompt="1"/>
          </p:nvPr>
        </p:nvSpPr>
        <p:spPr>
          <a:xfrm>
            <a:off x="8164800" y="108000"/>
            <a:ext cx="3906000" cy="6120000"/>
          </a:xfrm>
          <a:solidFill>
            <a:schemeClr val="bg1">
              <a:lumMod val="95000"/>
            </a:schemeClr>
          </a:solidFill>
        </p:spPr>
        <p:txBody>
          <a:bodyPr tIns="648000" anchor="ctr" anchorCtr="0"/>
          <a:lstStyle>
            <a:lvl1pPr marL="0" indent="0" algn="ctr">
              <a:buNone/>
              <a:defRPr sz="1200"/>
            </a:lvl1pPr>
          </a:lstStyle>
          <a:p>
            <a:r>
              <a:rPr lang="en-GB"/>
              <a:t>Picture</a:t>
            </a:r>
          </a:p>
        </p:txBody>
      </p:sp>
      <p:sp>
        <p:nvSpPr>
          <p:cNvPr id="9" name="Pladsholder til billede 8"/>
          <p:cNvSpPr>
            <a:spLocks noGrp="1"/>
          </p:cNvSpPr>
          <p:nvPr>
            <p:ph type="pic" sz="quarter" idx="13" hasCustomPrompt="1"/>
          </p:nvPr>
        </p:nvSpPr>
        <p:spPr>
          <a:xfrm>
            <a:off x="4165200" y="108000"/>
            <a:ext cx="3837600" cy="6120000"/>
          </a:xfrm>
          <a:solidFill>
            <a:schemeClr val="bg1">
              <a:lumMod val="95000"/>
            </a:schemeClr>
          </a:solidFill>
        </p:spPr>
        <p:txBody>
          <a:bodyPr tIns="648000" anchor="ctr" anchorCtr="0"/>
          <a:lstStyle>
            <a:lvl1pPr marL="0" indent="0" algn="ctr">
              <a:buNone/>
              <a:defRPr sz="1200"/>
            </a:lvl1pPr>
          </a:lstStyle>
          <a:p>
            <a:r>
              <a:rPr lang="en-GB"/>
              <a:t>Picture</a:t>
            </a:r>
          </a:p>
        </p:txBody>
      </p:sp>
      <p:sp>
        <p:nvSpPr>
          <p:cNvPr id="13"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chemeClr val="accent4"/>
                </a:solidFill>
                <a:cs typeface="Arial" panose="020B0604020202020204" pitchFamily="34" charset="0"/>
              </a:rPr>
              <a:t>Insert Image</a:t>
            </a:r>
            <a:endParaRPr lang="en-GB" sz="105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en-GB" sz="700" b="0" i="0" u="none" strike="noStrike" kern="1200" cap="none" spc="0" normalizeH="0" baseline="0" noProof="0">
                <a:ln>
                  <a:noFill/>
                </a:ln>
                <a:solidFill>
                  <a:prstClr val="black"/>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en-GB" sz="7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en-GB" sz="7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
        <p:nvSpPr>
          <p:cNvPr id="11" name="Rektangel 10"/>
          <p:cNvSpPr/>
          <p:nvPr userDrawn="1"/>
        </p:nvSpPr>
        <p:spPr>
          <a:xfrm>
            <a:off x="0" y="6336000"/>
            <a:ext cx="12192000" cy="52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12" name="Rektangel 11"/>
          <p:cNvSpPr/>
          <p:nvPr userDrawn="1"/>
        </p:nvSpPr>
        <p:spPr>
          <a:xfrm>
            <a:off x="-1838326" y="2395771"/>
            <a:ext cx="1639189" cy="1177245"/>
          </a:xfrm>
          <a:prstGeom prst="rect">
            <a:avLst/>
          </a:prstGeom>
          <a:noFill/>
          <a:ln w="12700" algn="ctr">
            <a:noFill/>
            <a:miter lim="800000"/>
            <a:headEnd/>
            <a:tailEnd/>
          </a:ln>
          <a:effectLst/>
        </p:spPr>
        <p:txBody>
          <a:bodyPr wrap="square" lIns="0" tIns="0" rIns="0" bIns="0">
            <a:spAutoFit/>
          </a:bodyPr>
          <a:lstStyle/>
          <a:p>
            <a:pPr lvl="0" fontAlgn="auto">
              <a:spcBef>
                <a:spcPts val="0"/>
              </a:spcBef>
              <a:spcAft>
                <a:spcPts val="600"/>
              </a:spcAft>
              <a:buFont typeface="+mj-lt"/>
              <a:buNone/>
            </a:pPr>
            <a:r>
              <a:rPr lang="en-GB" sz="1050" b="1" noProof="0">
                <a:solidFill>
                  <a:schemeClr val="accent4"/>
                </a:solidFill>
                <a:cs typeface="Arial" panose="020B0604020202020204" pitchFamily="34" charset="0"/>
              </a:rPr>
              <a:t>Spelling language</a:t>
            </a:r>
            <a:endParaRPr lang="en-GB">
              <a:solidFill>
                <a:schemeClr val="accent4"/>
              </a:solidFill>
            </a:endParaRPr>
          </a:p>
          <a:p>
            <a:pPr lvl="0" fontAlgn="auto">
              <a:spcBef>
                <a:spcPts val="0"/>
              </a:spcBef>
              <a:spcAft>
                <a:spcPts val="600"/>
              </a:spcAft>
              <a:buFont typeface="+mj-lt"/>
              <a:buNone/>
            </a:pPr>
            <a:r>
              <a:rPr lang="en-GB" sz="700" b="0">
                <a:cs typeface="Arial" panose="020B0604020202020204" pitchFamily="34" charset="0"/>
              </a:rPr>
              <a:t>If you wish to change the spelling</a:t>
            </a:r>
            <a:r>
              <a:rPr lang="en-GB" sz="700" b="0" baseline="0">
                <a:cs typeface="Arial" panose="020B0604020202020204" pitchFamily="34" charset="0"/>
              </a:rPr>
              <a:t> language, click on the Language-button in the </a:t>
            </a:r>
            <a:r>
              <a:rPr lang="en-GB" sz="700" b="1" baseline="0" noProof="1">
                <a:cs typeface="Arial" panose="020B0604020202020204" pitchFamily="34" charset="0"/>
              </a:rPr>
              <a:t>Verdo</a:t>
            </a:r>
            <a:r>
              <a:rPr lang="en-GB" sz="700" b="1" baseline="0">
                <a:cs typeface="Arial" panose="020B0604020202020204" pitchFamily="34" charset="0"/>
              </a:rPr>
              <a:t> ribbon </a:t>
            </a:r>
            <a:r>
              <a:rPr lang="en-GB" sz="700" b="0" baseline="0">
                <a:cs typeface="Arial" panose="020B0604020202020204" pitchFamily="34" charset="0"/>
              </a:rPr>
              <a:t>and choose the desired language. Date should be changed from </a:t>
            </a:r>
            <a:r>
              <a:rPr lang="en-GB" sz="700" b="1" baseline="0">
                <a:cs typeface="Arial" panose="020B0604020202020204" pitchFamily="34" charset="0"/>
              </a:rPr>
              <a:t>Insert/Header &amp; Footer</a:t>
            </a:r>
            <a:r>
              <a:rPr lang="en-GB" sz="700" b="0" baseline="0">
                <a:cs typeface="Arial" panose="020B0604020202020204" pitchFamily="34" charset="0"/>
              </a:rPr>
              <a:t>, write date in Fixed date-field.</a:t>
            </a:r>
            <a:endParaRPr lang="en-GB"/>
          </a:p>
          <a:p>
            <a:pPr lvl="0" fontAlgn="auto">
              <a:spcBef>
                <a:spcPts val="0"/>
              </a:spcBef>
              <a:spcAft>
                <a:spcPts val="600"/>
              </a:spcAft>
              <a:buFont typeface="+mj-lt"/>
              <a:buNone/>
            </a:pPr>
            <a:r>
              <a:rPr lang="en-GB" sz="700" b="0" baseline="0" noProof="0">
                <a:cs typeface="Arial" panose="020B0604020202020204" pitchFamily="34" charset="0"/>
              </a:rPr>
              <a:t>Spelling language on the computer can be changed </a:t>
            </a:r>
            <a:r>
              <a:rPr lang="en-GB" sz="700" b="0" baseline="0">
                <a:cs typeface="Arial" panose="020B0604020202020204" pitchFamily="34" charset="0"/>
              </a:rPr>
              <a:t>on the </a:t>
            </a:r>
            <a:r>
              <a:rPr lang="en-GB" sz="700" b="0" baseline="0" noProof="0">
                <a:cs typeface="Arial" panose="020B0604020202020204" pitchFamily="34" charset="0"/>
              </a:rPr>
              <a:t>language button</a:t>
            </a:r>
            <a:r>
              <a:rPr lang="en-GB" sz="700" b="0" baseline="0">
                <a:cs typeface="Arial" panose="020B0604020202020204" pitchFamily="34" charset="0"/>
              </a:rPr>
              <a:t>.</a:t>
            </a:r>
          </a:p>
        </p:txBody>
      </p:sp>
      <p:pic>
        <p:nvPicPr>
          <p:cNvPr id="14" name="LogoWhiteLarge">
            <a:extLst>
              <a:ext uri="{FF2B5EF4-FFF2-40B4-BE49-F238E27FC236}">
                <a16:creationId xmlns:a16="http://schemas.microsoft.com/office/drawing/2014/main" id="{9B6A4A5F-5D95-4E14-8BAA-D9193C4F59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0605" y="6494344"/>
            <a:ext cx="1130373" cy="219600"/>
          </a:xfrm>
          <a:prstGeom prst="rect">
            <a:avLst/>
          </a:prstGeom>
        </p:spPr>
      </p:pic>
      <p:sp>
        <p:nvSpPr>
          <p:cNvPr id="15" name="Title 5">
            <a:extLst>
              <a:ext uri="{FF2B5EF4-FFF2-40B4-BE49-F238E27FC236}">
                <a16:creationId xmlns:a16="http://schemas.microsoft.com/office/drawing/2014/main" id="{1E067D46-B396-4478-9DE0-E328B8078564}"/>
              </a:ext>
            </a:extLst>
          </p:cNvPr>
          <p:cNvSpPr>
            <a:spLocks noGrp="1"/>
          </p:cNvSpPr>
          <p:nvPr>
            <p:ph type="title" hasCustomPrompt="1"/>
          </p:nvPr>
        </p:nvSpPr>
        <p:spPr>
          <a:xfrm>
            <a:off x="2496000" y="2894435"/>
            <a:ext cx="7200000" cy="1069131"/>
          </a:xfrm>
          <a:solidFill>
            <a:schemeClr val="bg2">
              <a:alpha val="90000"/>
            </a:schemeClr>
          </a:solidFill>
        </p:spPr>
        <p:txBody>
          <a:bodyPr lIns="180000" tIns="288000" rIns="180000" bIns="288000" anchor="ctr" anchorCtr="0">
            <a:spAutoFit/>
          </a:bodyPr>
          <a:lstStyle>
            <a:lvl1pPr algn="ctr">
              <a:defRPr>
                <a:solidFill>
                  <a:schemeClr val="bg1"/>
                </a:solidFill>
              </a:defRPr>
            </a:lvl1pPr>
          </a:lstStyle>
          <a:p>
            <a:r>
              <a:rPr lang="en-GB"/>
              <a:t>Click to add title</a:t>
            </a:r>
          </a:p>
        </p:txBody>
      </p:sp>
      <p:sp>
        <p:nvSpPr>
          <p:cNvPr id="2" name="Date Placeholder 1">
            <a:extLst>
              <a:ext uri="{FF2B5EF4-FFF2-40B4-BE49-F238E27FC236}">
                <a16:creationId xmlns:a16="http://schemas.microsoft.com/office/drawing/2014/main" id="{DB972F1E-75DB-4652-875D-E52C5E1267BF}"/>
              </a:ext>
            </a:extLst>
          </p:cNvPr>
          <p:cNvSpPr>
            <a:spLocks noGrp="1"/>
          </p:cNvSpPr>
          <p:nvPr>
            <p:ph type="dt" sz="half" idx="17"/>
          </p:nvPr>
        </p:nvSpPr>
        <p:spPr/>
        <p:txBody>
          <a:bodyPr/>
          <a:lstStyle/>
          <a:p>
            <a:fld id="{F80D09FE-36B1-48A8-BBEB-339F65FE60F1}" type="datetime2">
              <a:rPr lang="da-DK" smtClean="0"/>
              <a:t>21. februar 2023</a:t>
            </a:fld>
            <a:endParaRPr lang="da-DK"/>
          </a:p>
        </p:txBody>
      </p:sp>
      <p:sp>
        <p:nvSpPr>
          <p:cNvPr id="5" name="Footer Placeholder 4">
            <a:extLst>
              <a:ext uri="{FF2B5EF4-FFF2-40B4-BE49-F238E27FC236}">
                <a16:creationId xmlns:a16="http://schemas.microsoft.com/office/drawing/2014/main" id="{5231DE63-EDEC-41A6-BDE0-A92467705335}"/>
              </a:ext>
            </a:extLst>
          </p:cNvPr>
          <p:cNvSpPr>
            <a:spLocks noGrp="1"/>
          </p:cNvSpPr>
          <p:nvPr>
            <p:ph type="ftr" sz="quarter" idx="18"/>
          </p:nvPr>
        </p:nvSpPr>
        <p:spPr/>
        <p:txBody>
          <a:bodyPr/>
          <a:lstStyle/>
          <a:p>
            <a:r>
              <a:rPr lang="da-DK"/>
              <a:t>Fjernvarmen kommer til Over Hornbæk</a:t>
            </a:r>
          </a:p>
        </p:txBody>
      </p:sp>
      <p:sp>
        <p:nvSpPr>
          <p:cNvPr id="6" name="Slide Number Placeholder 5">
            <a:extLst>
              <a:ext uri="{FF2B5EF4-FFF2-40B4-BE49-F238E27FC236}">
                <a16:creationId xmlns:a16="http://schemas.microsoft.com/office/drawing/2014/main" id="{15C39136-9C9B-4A40-8095-81A3E3B246B7}"/>
              </a:ext>
            </a:extLst>
          </p:cNvPr>
          <p:cNvSpPr txBox="1">
            <a:spLocks/>
          </p:cNvSpPr>
          <p:nvPr userDrawn="1"/>
        </p:nvSpPr>
        <p:spPr>
          <a:xfrm>
            <a:off x="432000" y="6508683"/>
            <a:ext cx="551640" cy="187475"/>
          </a:xfrm>
          <a:prstGeom prst="rect">
            <a:avLst/>
          </a:prstGeom>
        </p:spPr>
        <p:txBody>
          <a:bodyPr vert="horz" lIns="0" tIns="0" rIns="0" bIns="0" rtlCol="0" anchor="ctr" anchorCtr="0">
            <a:no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5D37B1E-C366-494F-A587-962AD9AABC83}" type="slidenum">
              <a:rPr lang="da-DK" smtClean="0"/>
              <a:pPr algn="l"/>
              <a:t>‹nr.›</a:t>
            </a:fld>
            <a:endParaRPr lang="da-DK"/>
          </a:p>
        </p:txBody>
      </p:sp>
    </p:spTree>
    <p:extLst>
      <p:ext uri="{BB962C8B-B14F-4D97-AF65-F5344CB8AC3E}">
        <p14:creationId xmlns:p14="http://schemas.microsoft.com/office/powerpoint/2010/main" val="4199814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slide - one image">
    <p:bg>
      <p:bgPr>
        <a:solidFill>
          <a:schemeClr val="bg1"/>
        </a:solidFill>
        <a:effectLst/>
      </p:bgPr>
    </p:bg>
    <p:spTree>
      <p:nvGrpSpPr>
        <p:cNvPr id="1" name=""/>
        <p:cNvGrpSpPr/>
        <p:nvPr/>
      </p:nvGrpSpPr>
      <p:grpSpPr>
        <a:xfrm>
          <a:off x="0" y="0"/>
          <a:ext cx="0" cy="0"/>
          <a:chOff x="0" y="0"/>
          <a:chExt cx="0" cy="0"/>
        </a:xfrm>
      </p:grpSpPr>
      <p:sp>
        <p:nvSpPr>
          <p:cNvPr id="7" name="Pladsholder til billede 10"/>
          <p:cNvSpPr>
            <a:spLocks noGrp="1"/>
          </p:cNvSpPr>
          <p:nvPr>
            <p:ph type="pic" sz="quarter" idx="14" hasCustomPrompt="1"/>
          </p:nvPr>
        </p:nvSpPr>
        <p:spPr>
          <a:xfrm>
            <a:off x="0" y="0"/>
            <a:ext cx="12193200" cy="6228000"/>
          </a:xfrm>
          <a:prstGeom prst="rect">
            <a:avLst/>
          </a:prstGeom>
          <a:solidFill>
            <a:schemeClr val="bg1">
              <a:lumMod val="95000"/>
            </a:schemeClr>
          </a:solidFill>
        </p:spPr>
        <p:txBody>
          <a:bodyPr tIns="648000" anchor="ctr" anchorCtr="0"/>
          <a:lstStyle>
            <a:lvl1pPr marL="0" indent="0" algn="ctr">
              <a:buNone/>
              <a:defRPr sz="1200" baseline="0">
                <a:solidFill>
                  <a:schemeClr val="tx1"/>
                </a:solidFill>
              </a:defRPr>
            </a:lvl1pPr>
          </a:lstStyle>
          <a:p>
            <a:r>
              <a:rPr lang="en-GB"/>
              <a:t>Picture</a:t>
            </a:r>
          </a:p>
        </p:txBody>
      </p:sp>
      <p:sp>
        <p:nvSpPr>
          <p:cNvPr id="8" name="Gradient tone"/>
          <p:cNvSpPr>
            <a:spLocks noGrp="1"/>
          </p:cNvSpPr>
          <p:nvPr>
            <p:ph type="body" sz="quarter" idx="15" hasCustomPrompt="1"/>
          </p:nvPr>
        </p:nvSpPr>
        <p:spPr>
          <a:xfrm>
            <a:off x="0" y="0"/>
            <a:ext cx="12193200" cy="2816932"/>
          </a:xfrm>
          <a:gradFill>
            <a:gsLst>
              <a:gs pos="2000">
                <a:schemeClr val="tx1">
                  <a:lumMod val="0"/>
                  <a:alpha val="65000"/>
                </a:schemeClr>
              </a:gs>
              <a:gs pos="100000">
                <a:schemeClr val="tx1">
                  <a:alpha val="0"/>
                  <a:lumMod val="0"/>
                  <a:lumOff val="100000"/>
                </a:schemeClr>
              </a:gs>
            </a:gsLst>
            <a:lin ang="5400000" scaled="1"/>
          </a:gradFill>
        </p:spPr>
        <p:txBody>
          <a:bodyPr/>
          <a:lstStyle>
            <a:lvl1pPr marL="0" indent="0">
              <a:buNone/>
              <a:defRPr sz="100"/>
            </a:lvl1pPr>
            <a:lvl2pPr marL="271462" indent="0">
              <a:buNone/>
              <a:defRPr sz="100"/>
            </a:lvl2pPr>
            <a:lvl3pPr marL="536575" indent="0">
              <a:buNone/>
              <a:defRPr sz="100"/>
            </a:lvl3pPr>
            <a:lvl4pPr marL="536575" indent="0">
              <a:buNone/>
              <a:defRPr sz="100"/>
            </a:lvl4pPr>
            <a:lvl5pPr marL="536575" indent="0">
              <a:buNone/>
              <a:defRPr sz="100"/>
            </a:lvl5pPr>
          </a:lstStyle>
          <a:p>
            <a:pPr lvl="0"/>
            <a:r>
              <a:rPr lang="en-GB"/>
              <a:t>.</a:t>
            </a:r>
          </a:p>
        </p:txBody>
      </p:sp>
      <p:sp>
        <p:nvSpPr>
          <p:cNvPr id="3" name="Date_DateCustomB"/>
          <p:cNvSpPr>
            <a:spLocks noGrp="1"/>
          </p:cNvSpPr>
          <p:nvPr>
            <p:ph type="dt" sz="half" idx="10"/>
          </p:nvPr>
        </p:nvSpPr>
        <p:spPr/>
        <p:txBody>
          <a:bodyPr/>
          <a:lstStyle/>
          <a:p>
            <a:fld id="{76164824-8E73-40E5-A2B8-442059F61741}" type="datetime2">
              <a:rPr lang="da-DK" smtClean="0"/>
              <a:t>21. februar 2023</a:t>
            </a:fld>
            <a:endParaRPr lang="en-GB"/>
          </a:p>
        </p:txBody>
      </p:sp>
      <p:sp>
        <p:nvSpPr>
          <p:cNvPr id="4" name="FLD_PresentationTitle"/>
          <p:cNvSpPr>
            <a:spLocks noGrp="1"/>
          </p:cNvSpPr>
          <p:nvPr>
            <p:ph type="ftr" sz="quarter" idx="11"/>
          </p:nvPr>
        </p:nvSpPr>
        <p:spPr/>
        <p:txBody>
          <a:bodyPr/>
          <a:lstStyle/>
          <a:p>
            <a:r>
              <a:rPr lang="en-GB"/>
              <a:t>Fjernvarmen kommer til Over Hornbæk</a:t>
            </a:r>
          </a:p>
        </p:txBody>
      </p:sp>
      <p:sp>
        <p:nvSpPr>
          <p:cNvPr id="9" name="AutoShape 4"/>
          <p:cNvSpPr>
            <a:spLocks/>
          </p:cNvSpPr>
          <p:nvPr userDrawn="1"/>
        </p:nvSpPr>
        <p:spPr bwMode="gray">
          <a:xfrm>
            <a:off x="-1838326" y="1515705"/>
            <a:ext cx="1639189" cy="977191"/>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chemeClr val="accent4"/>
                </a:solidFill>
                <a:cs typeface="Arial" panose="020B0604020202020204" pitchFamily="34" charset="0"/>
              </a:rPr>
              <a:t>Breaker slide</a:t>
            </a:r>
            <a:endParaRPr lang="en-GB" sz="105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mn-lt"/>
                <a:ea typeface="+mn-ea"/>
                <a:cs typeface="+mn-cs"/>
              </a:rPr>
              <a:t>Use this layout to highlight a statement or key message.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1">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
        <p:nvSpPr>
          <p:cNvPr id="2" name="Title 1"/>
          <p:cNvSpPr>
            <a:spLocks noGrp="1"/>
          </p:cNvSpPr>
          <p:nvPr>
            <p:ph type="title" hasCustomPrompt="1"/>
          </p:nvPr>
        </p:nvSpPr>
        <p:spPr>
          <a:xfrm>
            <a:off x="432000" y="360000"/>
            <a:ext cx="7200000" cy="1080000"/>
          </a:xfrm>
        </p:spPr>
        <p:txBody>
          <a:bodyPr/>
          <a:lstStyle>
            <a:lvl1pPr>
              <a:defRPr sz="3200">
                <a:solidFill>
                  <a:schemeClr val="bg1"/>
                </a:solidFill>
              </a:defRPr>
            </a:lvl1pPr>
          </a:lstStyle>
          <a:p>
            <a:r>
              <a:rPr lang="en-GB"/>
              <a:t>Click to add title</a:t>
            </a:r>
          </a:p>
        </p:txBody>
      </p:sp>
      <p:sp>
        <p:nvSpPr>
          <p:cNvPr id="10"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chemeClr val="accent4"/>
                </a:solidFill>
                <a:cs typeface="Arial" panose="020B0604020202020204" pitchFamily="34" charset="0"/>
              </a:rPr>
              <a:t>Insert Image</a:t>
            </a:r>
            <a:endParaRPr lang="en-GB">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en-GB" sz="700" b="0" i="0" u="none" strike="noStrike" kern="1200" cap="none" spc="0" normalizeH="0" baseline="0" noProof="0">
                <a:ln>
                  <a:noFill/>
                </a:ln>
                <a:solidFill>
                  <a:prstClr val="black"/>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Tree>
    <p:extLst>
      <p:ext uri="{BB962C8B-B14F-4D97-AF65-F5344CB8AC3E}">
        <p14:creationId xmlns:p14="http://schemas.microsoft.com/office/powerpoint/2010/main" val="4162391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slide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p>
        </p:txBody>
      </p:sp>
      <p:sp>
        <p:nvSpPr>
          <p:cNvPr id="3" name="Date_DateCustomB"/>
          <p:cNvSpPr>
            <a:spLocks noGrp="1"/>
          </p:cNvSpPr>
          <p:nvPr>
            <p:ph type="dt" sz="half" idx="10"/>
          </p:nvPr>
        </p:nvSpPr>
        <p:spPr/>
        <p:txBody>
          <a:bodyPr/>
          <a:lstStyle/>
          <a:p>
            <a:fld id="{F27BF89F-8E24-4ABB-8FA5-DABE5D692DAE}" type="datetime2">
              <a:rPr lang="da-DK" smtClean="0"/>
              <a:t>21. februar 2023</a:t>
            </a:fld>
            <a:endParaRPr lang="en-GB"/>
          </a:p>
        </p:txBody>
      </p:sp>
      <p:sp>
        <p:nvSpPr>
          <p:cNvPr id="4" name="FLD_PresentationTitle"/>
          <p:cNvSpPr>
            <a:spLocks noGrp="1"/>
          </p:cNvSpPr>
          <p:nvPr>
            <p:ph type="ftr" sz="quarter" idx="11"/>
          </p:nvPr>
        </p:nvSpPr>
        <p:spPr/>
        <p:txBody>
          <a:bodyPr/>
          <a:lstStyle/>
          <a:p>
            <a:r>
              <a:rPr lang="en-GB"/>
              <a:t>Fjernvarmen kommer til Over Hornbæk</a:t>
            </a:r>
          </a:p>
        </p:txBody>
      </p:sp>
      <p:sp>
        <p:nvSpPr>
          <p:cNvPr id="6" name="Freeform 5"/>
          <p:cNvSpPr/>
          <p:nvPr userDrawn="1"/>
        </p:nvSpPr>
        <p:spPr>
          <a:xfrm>
            <a:off x="2531604" y="1779965"/>
            <a:ext cx="7263473" cy="3701263"/>
          </a:xfrm>
          <a:custGeom>
            <a:avLst/>
            <a:gdLst>
              <a:gd name="f0" fmla="val 10800000"/>
              <a:gd name="f1" fmla="val 5400000"/>
              <a:gd name="f2" fmla="val 180"/>
              <a:gd name="f3" fmla="val w"/>
              <a:gd name="f4" fmla="val h"/>
              <a:gd name="f5" fmla="val 0"/>
              <a:gd name="f6" fmla="val 8837814"/>
              <a:gd name="f7" fmla="val 5058104"/>
              <a:gd name="f8" fmla="val 3807516"/>
              <a:gd name="f9" fmla="val 4779129"/>
              <a:gd name="f10" fmla="val 3809084"/>
              <a:gd name="f11" fmla="val 4880164"/>
              <a:gd name="f12" fmla="val 3890082"/>
              <a:gd name="f13" fmla="val 4867633"/>
              <a:gd name="f14" fmla="val 3900938"/>
              <a:gd name="f15" fmla="val 4868839"/>
              <a:gd name="f16" fmla="val 4936876"/>
              <a:gd name="f17" fmla="val 4952540"/>
              <a:gd name="f18" fmla="val 4866816"/>
              <a:gd name="f19" fmla="val 5026964"/>
              <a:gd name="f20" fmla="val 4880364"/>
              <a:gd name="f21" fmla="val 5030299"/>
              <a:gd name="f22" fmla="val 1064722"/>
              <a:gd name="f23" fmla="val 274323"/>
              <a:gd name="f24" fmla="val 4480563"/>
              <a:gd name="f25" fmla="val 7773093"/>
              <a:gd name="f26" fmla="val 1029668"/>
              <a:gd name="f27" fmla="val 7808147"/>
              <a:gd name="f28" fmla="val 7908154"/>
              <a:gd name="f29" fmla="val 7989225"/>
              <a:gd name="f30" fmla="val 81071"/>
              <a:gd name="f31" fmla="val 181078"/>
              <a:gd name="f32" fmla="val 4673552"/>
              <a:gd name="f33" fmla="val 4698553"/>
              <a:gd name="f34" fmla="val 7984158"/>
              <a:gd name="f35" fmla="val 4722372"/>
              <a:gd name="f36" fmla="val 7974995"/>
              <a:gd name="f37" fmla="val 4744036"/>
              <a:gd name="f38" fmla="val 7945264"/>
              <a:gd name="f39" fmla="val 4788133"/>
              <a:gd name="f40" fmla="val 8810046"/>
              <a:gd name="f41" fmla="val 8825382"/>
              <a:gd name="f42" fmla="val 4800565"/>
              <a:gd name="f43" fmla="val 4815901"/>
              <a:gd name="f44" fmla="val 4926969"/>
              <a:gd name="f45" fmla="val 4942305"/>
              <a:gd name="f46" fmla="val 4954737"/>
              <a:gd name="f47" fmla="val 8756043"/>
              <a:gd name="f48" fmla="val 5020455"/>
              <a:gd name="f49" fmla="val 8600441"/>
              <a:gd name="f50" fmla="val 5039280"/>
              <a:gd name="f51" fmla="val 8495638"/>
              <a:gd name="f52" fmla="val 342176"/>
              <a:gd name="f53" fmla="val 110986"/>
              <a:gd name="f54" fmla="val 5013522"/>
              <a:gd name="f55" fmla="val 84797"/>
              <a:gd name="f56" fmla="val 4976593"/>
              <a:gd name="f57" fmla="val 27768"/>
              <a:gd name="f58" fmla="val 12432"/>
              <a:gd name="f59" fmla="val 892551"/>
              <a:gd name="f60" fmla="val 862820"/>
              <a:gd name="f61" fmla="val 853657"/>
              <a:gd name="f62" fmla="val 848590"/>
              <a:gd name="f63" fmla="val 929661"/>
              <a:gd name="f64" fmla="+- 0 0 -90"/>
              <a:gd name="f65" fmla="*/ f3 1 8837814"/>
              <a:gd name="f66" fmla="*/ f4 1 5058104"/>
              <a:gd name="f67" fmla="+- f7 0 f5"/>
              <a:gd name="f68" fmla="+- f6 0 f5"/>
              <a:gd name="f69" fmla="*/ f64 f0 1"/>
              <a:gd name="f70" fmla="*/ f68 1 8837814"/>
              <a:gd name="f71" fmla="*/ f67 1 5058104"/>
              <a:gd name="f72" fmla="*/ 3807516 f68 1"/>
              <a:gd name="f73" fmla="*/ 4779129 f67 1"/>
              <a:gd name="f74" fmla="*/ 3900938 f68 1"/>
              <a:gd name="f75" fmla="*/ 4868839 f67 1"/>
              <a:gd name="f76" fmla="*/ 4936876 f68 1"/>
              <a:gd name="f77" fmla="*/ 5030299 f68 1"/>
              <a:gd name="f78" fmla="*/ 1064722 f68 1"/>
              <a:gd name="f79" fmla="*/ 274323 f67 1"/>
              <a:gd name="f80" fmla="*/ 4480563 f67 1"/>
              <a:gd name="f81" fmla="*/ 7773093 f68 1"/>
              <a:gd name="f82" fmla="*/ 1029668 f68 1"/>
              <a:gd name="f83" fmla="*/ 0 f67 1"/>
              <a:gd name="f84" fmla="*/ 7808147 f68 1"/>
              <a:gd name="f85" fmla="*/ 7989225 f68 1"/>
              <a:gd name="f86" fmla="*/ 181078 f67 1"/>
              <a:gd name="f87" fmla="*/ 4673552 f67 1"/>
              <a:gd name="f88" fmla="*/ 7974995 f68 1"/>
              <a:gd name="f89" fmla="*/ 4744036 f67 1"/>
              <a:gd name="f90" fmla="*/ 7945264 f68 1"/>
              <a:gd name="f91" fmla="*/ 4788133 f67 1"/>
              <a:gd name="f92" fmla="*/ 8810046 f68 1"/>
              <a:gd name="f93" fmla="*/ 8837814 f68 1"/>
              <a:gd name="f94" fmla="*/ 4815901 f67 1"/>
              <a:gd name="f95" fmla="*/ 4926969 f67 1"/>
              <a:gd name="f96" fmla="*/ 4954737 f67 1"/>
              <a:gd name="f97" fmla="*/ 8495638 f68 1"/>
              <a:gd name="f98" fmla="*/ 5058104 f67 1"/>
              <a:gd name="f99" fmla="*/ 342176 f68 1"/>
              <a:gd name="f100" fmla="*/ 27768 f68 1"/>
              <a:gd name="f101" fmla="*/ 0 f68 1"/>
              <a:gd name="f102" fmla="*/ 892551 f68 1"/>
              <a:gd name="f103" fmla="*/ 862820 f68 1"/>
              <a:gd name="f104" fmla="*/ 848590 f68 1"/>
              <a:gd name="f105" fmla="*/ f69 1 f2"/>
              <a:gd name="f106" fmla="*/ f72 1 8837814"/>
              <a:gd name="f107" fmla="*/ f73 1 5058104"/>
              <a:gd name="f108" fmla="*/ f74 1 8837814"/>
              <a:gd name="f109" fmla="*/ f75 1 5058104"/>
              <a:gd name="f110" fmla="*/ f76 1 8837814"/>
              <a:gd name="f111" fmla="*/ f77 1 8837814"/>
              <a:gd name="f112" fmla="*/ f78 1 8837814"/>
              <a:gd name="f113" fmla="*/ f79 1 5058104"/>
              <a:gd name="f114" fmla="*/ f80 1 5058104"/>
              <a:gd name="f115" fmla="*/ f81 1 8837814"/>
              <a:gd name="f116" fmla="*/ f82 1 8837814"/>
              <a:gd name="f117" fmla="*/ f83 1 5058104"/>
              <a:gd name="f118" fmla="*/ f84 1 8837814"/>
              <a:gd name="f119" fmla="*/ f85 1 8837814"/>
              <a:gd name="f120" fmla="*/ f86 1 5058104"/>
              <a:gd name="f121" fmla="*/ f87 1 5058104"/>
              <a:gd name="f122" fmla="*/ f88 1 8837814"/>
              <a:gd name="f123" fmla="*/ f89 1 5058104"/>
              <a:gd name="f124" fmla="*/ f90 1 8837814"/>
              <a:gd name="f125" fmla="*/ f91 1 5058104"/>
              <a:gd name="f126" fmla="*/ f92 1 8837814"/>
              <a:gd name="f127" fmla="*/ f93 1 8837814"/>
              <a:gd name="f128" fmla="*/ f94 1 5058104"/>
              <a:gd name="f129" fmla="*/ f95 1 5058104"/>
              <a:gd name="f130" fmla="*/ f96 1 5058104"/>
              <a:gd name="f131" fmla="*/ f97 1 8837814"/>
              <a:gd name="f132" fmla="*/ f98 1 5058104"/>
              <a:gd name="f133" fmla="*/ f99 1 8837814"/>
              <a:gd name="f134" fmla="*/ f100 1 8837814"/>
              <a:gd name="f135" fmla="*/ f101 1 8837814"/>
              <a:gd name="f136" fmla="*/ f102 1 8837814"/>
              <a:gd name="f137" fmla="*/ f103 1 8837814"/>
              <a:gd name="f138" fmla="*/ f104 1 8837814"/>
              <a:gd name="f139" fmla="*/ f5 1 f70"/>
              <a:gd name="f140" fmla="*/ f6 1 f70"/>
              <a:gd name="f141" fmla="*/ f5 1 f71"/>
              <a:gd name="f142" fmla="*/ f7 1 f71"/>
              <a:gd name="f143" fmla="+- f105 0 f1"/>
              <a:gd name="f144" fmla="*/ f106 1 f70"/>
              <a:gd name="f145" fmla="*/ f107 1 f71"/>
              <a:gd name="f146" fmla="*/ f108 1 f70"/>
              <a:gd name="f147" fmla="*/ f109 1 f71"/>
              <a:gd name="f148" fmla="*/ f110 1 f70"/>
              <a:gd name="f149" fmla="*/ f111 1 f70"/>
              <a:gd name="f150" fmla="*/ f112 1 f70"/>
              <a:gd name="f151" fmla="*/ f113 1 f71"/>
              <a:gd name="f152" fmla="*/ f114 1 f71"/>
              <a:gd name="f153" fmla="*/ f115 1 f70"/>
              <a:gd name="f154" fmla="*/ f116 1 f70"/>
              <a:gd name="f155" fmla="*/ f117 1 f71"/>
              <a:gd name="f156" fmla="*/ f118 1 f70"/>
              <a:gd name="f157" fmla="*/ f119 1 f70"/>
              <a:gd name="f158" fmla="*/ f120 1 f71"/>
              <a:gd name="f159" fmla="*/ f121 1 f71"/>
              <a:gd name="f160" fmla="*/ f122 1 f70"/>
              <a:gd name="f161" fmla="*/ f123 1 f71"/>
              <a:gd name="f162" fmla="*/ f124 1 f70"/>
              <a:gd name="f163" fmla="*/ f125 1 f71"/>
              <a:gd name="f164" fmla="*/ f126 1 f70"/>
              <a:gd name="f165" fmla="*/ f127 1 f70"/>
              <a:gd name="f166" fmla="*/ f128 1 f71"/>
              <a:gd name="f167" fmla="*/ f129 1 f71"/>
              <a:gd name="f168" fmla="*/ f130 1 f71"/>
              <a:gd name="f169" fmla="*/ f131 1 f70"/>
              <a:gd name="f170" fmla="*/ f132 1 f71"/>
              <a:gd name="f171" fmla="*/ f133 1 f70"/>
              <a:gd name="f172" fmla="*/ f134 1 f70"/>
              <a:gd name="f173" fmla="*/ f135 1 f70"/>
              <a:gd name="f174" fmla="*/ f136 1 f70"/>
              <a:gd name="f175" fmla="*/ f137 1 f70"/>
              <a:gd name="f176" fmla="*/ f138 1 f70"/>
              <a:gd name="f177" fmla="*/ f139 f65 1"/>
              <a:gd name="f178" fmla="*/ f140 f65 1"/>
              <a:gd name="f179" fmla="*/ f142 f66 1"/>
              <a:gd name="f180" fmla="*/ f141 f66 1"/>
              <a:gd name="f181" fmla="*/ f144 f65 1"/>
              <a:gd name="f182" fmla="*/ f145 f66 1"/>
              <a:gd name="f183" fmla="*/ f146 f65 1"/>
              <a:gd name="f184" fmla="*/ f147 f66 1"/>
              <a:gd name="f185" fmla="*/ f148 f65 1"/>
              <a:gd name="f186" fmla="*/ f149 f65 1"/>
              <a:gd name="f187" fmla="*/ f150 f65 1"/>
              <a:gd name="f188" fmla="*/ f151 f66 1"/>
              <a:gd name="f189" fmla="*/ f152 f66 1"/>
              <a:gd name="f190" fmla="*/ f153 f65 1"/>
              <a:gd name="f191" fmla="*/ f154 f65 1"/>
              <a:gd name="f192" fmla="*/ f155 f66 1"/>
              <a:gd name="f193" fmla="*/ f156 f65 1"/>
              <a:gd name="f194" fmla="*/ f157 f65 1"/>
              <a:gd name="f195" fmla="*/ f158 f66 1"/>
              <a:gd name="f196" fmla="*/ f159 f66 1"/>
              <a:gd name="f197" fmla="*/ f160 f65 1"/>
              <a:gd name="f198" fmla="*/ f161 f66 1"/>
              <a:gd name="f199" fmla="*/ f162 f65 1"/>
              <a:gd name="f200" fmla="*/ f163 f66 1"/>
              <a:gd name="f201" fmla="*/ f164 f65 1"/>
              <a:gd name="f202" fmla="*/ f165 f65 1"/>
              <a:gd name="f203" fmla="*/ f166 f66 1"/>
              <a:gd name="f204" fmla="*/ f167 f66 1"/>
              <a:gd name="f205" fmla="*/ f168 f66 1"/>
              <a:gd name="f206" fmla="*/ f169 f65 1"/>
              <a:gd name="f207" fmla="*/ f170 f66 1"/>
              <a:gd name="f208" fmla="*/ f171 f65 1"/>
              <a:gd name="f209" fmla="*/ f172 f65 1"/>
              <a:gd name="f210" fmla="*/ f173 f65 1"/>
              <a:gd name="f211" fmla="*/ f174 f65 1"/>
              <a:gd name="f212" fmla="*/ f175 f65 1"/>
              <a:gd name="f213" fmla="*/ f176 f65 1"/>
            </a:gdLst>
            <a:ahLst/>
            <a:cxnLst>
              <a:cxn ang="3cd4">
                <a:pos x="hc" y="t"/>
              </a:cxn>
              <a:cxn ang="0">
                <a:pos x="r" y="vc"/>
              </a:cxn>
              <a:cxn ang="cd4">
                <a:pos x="hc" y="b"/>
              </a:cxn>
              <a:cxn ang="cd2">
                <a:pos x="l" y="vc"/>
              </a:cxn>
              <a:cxn ang="f143">
                <a:pos x="f181" y="f182"/>
              </a:cxn>
              <a:cxn ang="f143">
                <a:pos x="f183" y="f184"/>
              </a:cxn>
              <a:cxn ang="f143">
                <a:pos x="f185" y="f184"/>
              </a:cxn>
              <a:cxn ang="f143">
                <a:pos x="f186" y="f182"/>
              </a:cxn>
              <a:cxn ang="f143">
                <a:pos x="f187" y="f188"/>
              </a:cxn>
              <a:cxn ang="f143">
                <a:pos x="f187" y="f189"/>
              </a:cxn>
              <a:cxn ang="f143">
                <a:pos x="f190" y="f189"/>
              </a:cxn>
              <a:cxn ang="f143">
                <a:pos x="f190" y="f188"/>
              </a:cxn>
              <a:cxn ang="f143">
                <a:pos x="f191" y="f192"/>
              </a:cxn>
              <a:cxn ang="f143">
                <a:pos x="f193" y="f192"/>
              </a:cxn>
              <a:cxn ang="f143">
                <a:pos x="f194" y="f195"/>
              </a:cxn>
              <a:cxn ang="f143">
                <a:pos x="f194" y="f196"/>
              </a:cxn>
              <a:cxn ang="f143">
                <a:pos x="f197" y="f198"/>
              </a:cxn>
              <a:cxn ang="f143">
                <a:pos x="f199" y="f200"/>
              </a:cxn>
              <a:cxn ang="f143">
                <a:pos x="f201" y="f200"/>
              </a:cxn>
              <a:cxn ang="f143">
                <a:pos x="f202" y="f203"/>
              </a:cxn>
              <a:cxn ang="f143">
                <a:pos x="f202" y="f204"/>
              </a:cxn>
              <a:cxn ang="f143">
                <a:pos x="f201" y="f205"/>
              </a:cxn>
              <a:cxn ang="f143">
                <a:pos x="f206" y="f207"/>
              </a:cxn>
              <a:cxn ang="f143">
                <a:pos x="f208" y="f207"/>
              </a:cxn>
              <a:cxn ang="f143">
                <a:pos x="f209" y="f205"/>
              </a:cxn>
              <a:cxn ang="f143">
                <a:pos x="f210" y="f204"/>
              </a:cxn>
              <a:cxn ang="f143">
                <a:pos x="f210" y="f203"/>
              </a:cxn>
              <a:cxn ang="f143">
                <a:pos x="f209" y="f200"/>
              </a:cxn>
              <a:cxn ang="f143">
                <a:pos x="f211" y="f200"/>
              </a:cxn>
              <a:cxn ang="f143">
                <a:pos x="f212" y="f198"/>
              </a:cxn>
              <a:cxn ang="f143">
                <a:pos x="f213" y="f196"/>
              </a:cxn>
              <a:cxn ang="f143">
                <a:pos x="f213" y="f195"/>
              </a:cxn>
              <a:cxn ang="f143">
                <a:pos x="f191" y="f192"/>
              </a:cxn>
            </a:cxnLst>
            <a:rect l="f177" t="f180" r="f178" b="f179"/>
            <a:pathLst>
              <a:path w="8837814" h="5058104">
                <a:moveTo>
                  <a:pt x="f8" y="f9"/>
                </a:moveTo>
                <a:cubicBezTo>
                  <a:pt x="f10" y="f11"/>
                  <a:pt x="f12" y="f13"/>
                  <a:pt x="f14" y="f15"/>
                </a:cubicBezTo>
                <a:lnTo>
                  <a:pt x="f16" y="f15"/>
                </a:lnTo>
                <a:cubicBezTo>
                  <a:pt x="f17" y="f18"/>
                  <a:pt x="f19" y="f20"/>
                  <a:pt x="f21" y="f9"/>
                </a:cubicBezTo>
                <a:close/>
                <a:moveTo>
                  <a:pt x="f22" y="f23"/>
                </a:moveTo>
                <a:lnTo>
                  <a:pt x="f22" y="f24"/>
                </a:lnTo>
                <a:lnTo>
                  <a:pt x="f25" y="f24"/>
                </a:lnTo>
                <a:lnTo>
                  <a:pt x="f25" y="f23"/>
                </a:lnTo>
                <a:close/>
                <a:moveTo>
                  <a:pt x="f26" y="f5"/>
                </a:moveTo>
                <a:lnTo>
                  <a:pt x="f27" y="f5"/>
                </a:lnTo>
                <a:cubicBezTo>
                  <a:pt x="f28" y="f5"/>
                  <a:pt x="f29" y="f30"/>
                  <a:pt x="f29" y="f31"/>
                </a:cubicBezTo>
                <a:lnTo>
                  <a:pt x="f29" y="f32"/>
                </a:lnTo>
                <a:cubicBezTo>
                  <a:pt x="f29" y="f33"/>
                  <a:pt x="f34" y="f35"/>
                  <a:pt x="f36" y="f37"/>
                </a:cubicBezTo>
                <a:lnTo>
                  <a:pt x="f38" y="f39"/>
                </a:lnTo>
                <a:lnTo>
                  <a:pt x="f40" y="f39"/>
                </a:lnTo>
                <a:cubicBezTo>
                  <a:pt x="f41" y="f39"/>
                  <a:pt x="f6" y="f42"/>
                  <a:pt x="f6" y="f43"/>
                </a:cubicBezTo>
                <a:lnTo>
                  <a:pt x="f6" y="f44"/>
                </a:lnTo>
                <a:cubicBezTo>
                  <a:pt x="f6" y="f45"/>
                  <a:pt x="f41" y="f46"/>
                  <a:pt x="f40" y="f46"/>
                </a:cubicBezTo>
                <a:cubicBezTo>
                  <a:pt x="f47" y="f48"/>
                  <a:pt x="f49" y="f50"/>
                  <a:pt x="f51" y="f7"/>
                </a:cubicBezTo>
                <a:lnTo>
                  <a:pt x="f52" y="f7"/>
                </a:lnTo>
                <a:cubicBezTo>
                  <a:pt x="f53" y="f54"/>
                  <a:pt x="f55" y="f56"/>
                  <a:pt x="f57" y="f46"/>
                </a:cubicBezTo>
                <a:cubicBezTo>
                  <a:pt x="f58" y="f46"/>
                  <a:pt x="f5" y="f45"/>
                  <a:pt x="f5" y="f44"/>
                </a:cubicBezTo>
                <a:lnTo>
                  <a:pt x="f5" y="f43"/>
                </a:lnTo>
                <a:cubicBezTo>
                  <a:pt x="f5" y="f42"/>
                  <a:pt x="f58" y="f39"/>
                  <a:pt x="f57" y="f39"/>
                </a:cubicBezTo>
                <a:lnTo>
                  <a:pt x="f59" y="f39"/>
                </a:lnTo>
                <a:lnTo>
                  <a:pt x="f60" y="f37"/>
                </a:lnTo>
                <a:cubicBezTo>
                  <a:pt x="f61" y="f35"/>
                  <a:pt x="f62" y="f33"/>
                  <a:pt x="f62" y="f32"/>
                </a:cubicBezTo>
                <a:lnTo>
                  <a:pt x="f62" y="f31"/>
                </a:lnTo>
                <a:cubicBezTo>
                  <a:pt x="f62" y="f30"/>
                  <a:pt x="f63" y="f5"/>
                  <a:pt x="f26" y="f5"/>
                </a:cubicBezTo>
                <a:close/>
              </a:path>
            </a:pathLst>
          </a:custGeom>
          <a:solidFill>
            <a:schemeClr val="accent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7" name="AutoShape 4"/>
          <p:cNvSpPr>
            <a:spLocks/>
          </p:cNvSpPr>
          <p:nvPr userDrawn="1"/>
        </p:nvSpPr>
        <p:spPr bwMode="gray">
          <a:xfrm>
            <a:off x="-1824880" y="0"/>
            <a:ext cx="1639189" cy="171585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kumimoji="0" lang="en-GB" sz="1050" b="1" i="0" u="none" strike="noStrike" kern="1200" cap="none" spc="0" normalizeH="0" baseline="0" noProof="1">
                <a:ln>
                  <a:noFill/>
                </a:ln>
                <a:solidFill>
                  <a:schemeClr val="accent4"/>
                </a:solidFill>
                <a:effectLst/>
                <a:uLnTx/>
                <a:uFillTx/>
                <a:latin typeface="+mn-lt"/>
                <a:ea typeface="+mn-ea"/>
                <a:cs typeface="+mn-cs"/>
              </a:rPr>
              <a:t>Video with header</a:t>
            </a:r>
            <a:endParaRPr lang="en-GB" sz="1050" b="1" noProof="1">
              <a:solidFill>
                <a:schemeClr val="accent4"/>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1">
                <a:ln>
                  <a:noFill/>
                </a:ln>
                <a:solidFill>
                  <a:prstClr val="black"/>
                </a:solidFill>
                <a:effectLst/>
                <a:uLnTx/>
                <a:uFillTx/>
                <a:latin typeface="+mn-lt"/>
                <a:ea typeface="+mn-ea"/>
                <a:cs typeface="+mn-cs"/>
              </a:rPr>
              <a:t>This layout is used for videos that need custom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1">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1">
                <a:ln>
                  <a:noFill/>
                </a:ln>
                <a:solidFill>
                  <a:prstClr val="black"/>
                </a:solidFill>
                <a:effectLst/>
                <a:uLnTx/>
                <a:uFillTx/>
                <a:latin typeface="+mn-lt"/>
                <a:ea typeface="+mn-ea"/>
                <a:cs typeface="+mn-cs"/>
              </a:rPr>
              <a:t>Mark placeholder. Choose </a:t>
            </a:r>
            <a:r>
              <a:rPr kumimoji="0" lang="en-GB" sz="800" b="1" i="0" u="none" strike="noStrike" kern="1200" cap="none" spc="0" normalizeH="0" baseline="0" noProof="1">
                <a:ln>
                  <a:noFill/>
                </a:ln>
                <a:solidFill>
                  <a:prstClr val="black"/>
                </a:solidFill>
                <a:effectLst/>
                <a:uLnTx/>
                <a:uFillTx/>
                <a:latin typeface="+mn-lt"/>
                <a:ea typeface="+mn-ea"/>
                <a:cs typeface="+mn-cs"/>
              </a:rPr>
              <a:t>Insert </a:t>
            </a:r>
            <a:r>
              <a:rPr kumimoji="0" lang="en-GB" sz="800" b="0" i="0" u="none" strike="noStrike" kern="1200" cap="none" spc="0" normalizeH="0" baseline="0" noProof="1">
                <a:ln>
                  <a:noFill/>
                </a:ln>
                <a:solidFill>
                  <a:prstClr val="black"/>
                </a:solidFill>
                <a:effectLst/>
                <a:uLnTx/>
                <a:uFillTx/>
                <a:latin typeface="+mn-lt"/>
                <a:ea typeface="+mn-ea"/>
                <a:cs typeface="+mn-cs"/>
              </a:rPr>
              <a:t>in the top menu. Choose </a:t>
            </a:r>
            <a:r>
              <a:rPr kumimoji="0" lang="en-GB" sz="800" b="1" i="0" u="none" strike="noStrike" kern="1200" cap="none" spc="0" normalizeH="0" baseline="0" noProof="1">
                <a:ln>
                  <a:noFill/>
                </a:ln>
                <a:solidFill>
                  <a:prstClr val="black"/>
                </a:solidFill>
                <a:effectLst/>
                <a:uLnTx/>
                <a:uFillTx/>
                <a:latin typeface="+mn-lt"/>
                <a:ea typeface="+mn-ea"/>
                <a:cs typeface="+mn-cs"/>
              </a:rPr>
              <a:t>Video</a:t>
            </a:r>
            <a:r>
              <a:rPr kumimoji="0" lang="en-GB" sz="800" b="0" i="0" u="none" strike="noStrike" kern="1200" cap="none" spc="0" normalizeH="0" baseline="0" noProof="1">
                <a:ln>
                  <a:noFill/>
                </a:ln>
                <a:solidFill>
                  <a:prstClr val="black"/>
                </a:solidFill>
                <a:effectLst/>
                <a:uLnTx/>
                <a:uFillTx/>
                <a:latin typeface="+mn-lt"/>
                <a:ea typeface="+mn-ea"/>
                <a:cs typeface="+mn-cs"/>
              </a:rPr>
              <a:t> – either online or from your computer.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1">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1">
                <a:ln>
                  <a:noFill/>
                </a:ln>
                <a:solidFill>
                  <a:prstClr val="black"/>
                </a:solidFill>
                <a:effectLst/>
                <a:uLnTx/>
                <a:uFillTx/>
                <a:latin typeface="+mn-lt"/>
                <a:ea typeface="+mn-ea"/>
                <a:cs typeface="+mn-cs"/>
              </a:rPr>
              <a:t>You find Verdo’s videos on Youtube by typing ‘Verdo’ in the search bar.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1">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1">
                <a:ln>
                  <a:noFill/>
                </a:ln>
                <a:solidFill>
                  <a:prstClr val="black"/>
                </a:solidFill>
                <a:effectLst/>
                <a:uLnTx/>
                <a:uFillTx/>
                <a:latin typeface="+mn-lt"/>
                <a:ea typeface="+mn-ea"/>
                <a:cs typeface="+mn-cs"/>
              </a:rPr>
              <a:t>To view in full screen, click on the icon in the bottom right corner. </a:t>
            </a:r>
            <a:endParaRPr lang="en-GB" sz="800" b="1" noProof="1">
              <a:cs typeface="Arial" panose="020B0604020202020204" pitchFamily="34" charset="0"/>
            </a:endParaRPr>
          </a:p>
        </p:txBody>
      </p:sp>
      <p:sp>
        <p:nvSpPr>
          <p:cNvPr id="9" name="Media Placeholder 8"/>
          <p:cNvSpPr>
            <a:spLocks noGrp="1"/>
          </p:cNvSpPr>
          <p:nvPr>
            <p:ph type="media" sz="quarter" idx="15"/>
          </p:nvPr>
        </p:nvSpPr>
        <p:spPr>
          <a:xfrm>
            <a:off x="3364972" y="1952836"/>
            <a:ext cx="5611347" cy="3098594"/>
          </a:xfrm>
          <a:solidFill>
            <a:schemeClr val="bg1">
              <a:lumMod val="95000"/>
            </a:schemeClr>
          </a:solidFill>
        </p:spPr>
        <p:txBody>
          <a:bodyPr tIns="648000" anchor="ctr" anchorCtr="0"/>
          <a:lstStyle>
            <a:lvl1pPr marL="0" indent="0" algn="ctr">
              <a:buNone/>
              <a:defRPr sz="1200"/>
            </a:lvl1pPr>
          </a:lstStyle>
          <a:p>
            <a:r>
              <a:rPr lang="da-DK"/>
              <a:t>Klik på ikonet for at tilføje et medie</a:t>
            </a:r>
          </a:p>
        </p:txBody>
      </p:sp>
    </p:spTree>
    <p:extLst>
      <p:ext uri="{BB962C8B-B14F-4D97-AF65-F5344CB8AC3E}">
        <p14:creationId xmlns:p14="http://schemas.microsoft.com/office/powerpoint/2010/main" val="2412069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slide - full screen 16:9">
    <p:spTree>
      <p:nvGrpSpPr>
        <p:cNvPr id="1" name=""/>
        <p:cNvGrpSpPr/>
        <p:nvPr/>
      </p:nvGrpSpPr>
      <p:grpSpPr>
        <a:xfrm>
          <a:off x="0" y="0"/>
          <a:ext cx="0" cy="0"/>
          <a:chOff x="0" y="0"/>
          <a:chExt cx="0" cy="0"/>
        </a:xfrm>
      </p:grpSpPr>
      <p:sp>
        <p:nvSpPr>
          <p:cNvPr id="8" name="Media Placeholder 7"/>
          <p:cNvSpPr>
            <a:spLocks noGrp="1"/>
          </p:cNvSpPr>
          <p:nvPr>
            <p:ph type="media" sz="quarter" idx="15"/>
          </p:nvPr>
        </p:nvSpPr>
        <p:spPr>
          <a:xfrm>
            <a:off x="0" y="0"/>
            <a:ext cx="12193200" cy="6858000"/>
          </a:xfrm>
          <a:solidFill>
            <a:schemeClr val="bg1">
              <a:lumMod val="95000"/>
            </a:schemeClr>
          </a:solidFill>
        </p:spPr>
        <p:txBody>
          <a:bodyPr tIns="648000" anchor="ctr" anchorCtr="0"/>
          <a:lstStyle>
            <a:lvl1pPr marL="0" indent="0" algn="ctr">
              <a:buNone/>
              <a:defRPr sz="1200"/>
            </a:lvl1pPr>
          </a:lstStyle>
          <a:p>
            <a:r>
              <a:rPr lang="da-DK"/>
              <a:t>Klik på ikonet for at tilføje et medie</a:t>
            </a:r>
          </a:p>
        </p:txBody>
      </p:sp>
      <p:sp>
        <p:nvSpPr>
          <p:cNvPr id="6" name="AutoShape 4"/>
          <p:cNvSpPr>
            <a:spLocks/>
          </p:cNvSpPr>
          <p:nvPr userDrawn="1"/>
        </p:nvSpPr>
        <p:spPr bwMode="gray">
          <a:xfrm>
            <a:off x="-1838326" y="0"/>
            <a:ext cx="1639189" cy="1531188"/>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kumimoji="0" lang="en-GB" sz="1050" b="1" i="0" u="none" strike="noStrike" kern="1200" cap="none" spc="0" normalizeH="0" baseline="0" noProof="1">
                <a:ln>
                  <a:noFill/>
                </a:ln>
                <a:solidFill>
                  <a:schemeClr val="accent4"/>
                </a:solidFill>
                <a:effectLst/>
                <a:uLnTx/>
                <a:uFillTx/>
                <a:latin typeface="+mn-lt"/>
                <a:ea typeface="+mn-ea"/>
                <a:cs typeface="+mn-cs"/>
              </a:rPr>
              <a:t>Video – full screen</a:t>
            </a:r>
            <a:endParaRPr lang="en-GB" sz="1050" b="1" noProof="1">
              <a:solidFill>
                <a:schemeClr val="accent4"/>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1">
                <a:ln>
                  <a:noFill/>
                </a:ln>
                <a:solidFill>
                  <a:prstClr val="black"/>
                </a:solidFill>
                <a:effectLst/>
                <a:uLnTx/>
                <a:uFillTx/>
                <a:latin typeface="+mn-lt"/>
                <a:ea typeface="+mn-ea"/>
                <a:cs typeface="+mn-cs"/>
              </a:rPr>
              <a:t>This layout is used for insertion of videos that do not need custom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1">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1">
                <a:ln>
                  <a:noFill/>
                </a:ln>
                <a:solidFill>
                  <a:prstClr val="black"/>
                </a:solidFill>
                <a:effectLst/>
                <a:uLnTx/>
                <a:uFillTx/>
                <a:latin typeface="+mn-lt"/>
                <a:ea typeface="+mn-ea"/>
                <a:cs typeface="+mn-cs"/>
              </a:rPr>
              <a:t>Mark placeholder. Choose </a:t>
            </a:r>
            <a:r>
              <a:rPr kumimoji="0" lang="en-GB" sz="700" b="1" i="0" u="none" strike="noStrike" kern="1200" cap="none" spc="0" normalizeH="0" baseline="0" noProof="1">
                <a:ln>
                  <a:noFill/>
                </a:ln>
                <a:solidFill>
                  <a:prstClr val="black"/>
                </a:solidFill>
                <a:effectLst/>
                <a:uLnTx/>
                <a:uFillTx/>
                <a:latin typeface="+mn-lt"/>
                <a:ea typeface="+mn-ea"/>
                <a:cs typeface="+mn-cs"/>
              </a:rPr>
              <a:t>Insert </a:t>
            </a:r>
            <a:r>
              <a:rPr kumimoji="0" lang="en-GB" sz="700" b="0" i="0" u="none" strike="noStrike" kern="1200" cap="none" spc="0" normalizeH="0" baseline="0" noProof="1">
                <a:ln>
                  <a:noFill/>
                </a:ln>
                <a:solidFill>
                  <a:prstClr val="black"/>
                </a:solidFill>
                <a:effectLst/>
                <a:uLnTx/>
                <a:uFillTx/>
                <a:latin typeface="+mn-lt"/>
                <a:ea typeface="+mn-ea"/>
                <a:cs typeface="+mn-cs"/>
              </a:rPr>
              <a:t>in the top menu. Choose </a:t>
            </a:r>
            <a:r>
              <a:rPr kumimoji="0" lang="en-GB" sz="700" b="1" i="0" u="none" strike="noStrike" kern="1200" cap="none" spc="0" normalizeH="0" baseline="0" noProof="1">
                <a:ln>
                  <a:noFill/>
                </a:ln>
                <a:solidFill>
                  <a:prstClr val="black"/>
                </a:solidFill>
                <a:effectLst/>
                <a:uLnTx/>
                <a:uFillTx/>
                <a:latin typeface="+mn-lt"/>
                <a:ea typeface="+mn-ea"/>
                <a:cs typeface="+mn-cs"/>
              </a:rPr>
              <a:t>Video</a:t>
            </a:r>
            <a:r>
              <a:rPr kumimoji="0" lang="en-GB" sz="700" b="0" i="0" u="none" strike="noStrike" kern="1200" cap="none" spc="0" normalizeH="0" baseline="0" noProof="1">
                <a:ln>
                  <a:noFill/>
                </a:ln>
                <a:solidFill>
                  <a:prstClr val="black"/>
                </a:solidFill>
                <a:effectLst/>
                <a:uLnTx/>
                <a:uFillTx/>
                <a:latin typeface="+mn-lt"/>
                <a:ea typeface="+mn-ea"/>
                <a:cs typeface="+mn-cs"/>
              </a:rPr>
              <a:t> – either online or from your computer.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1">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1">
                <a:ln>
                  <a:noFill/>
                </a:ln>
                <a:solidFill>
                  <a:prstClr val="black"/>
                </a:solidFill>
                <a:effectLst/>
                <a:uLnTx/>
                <a:uFillTx/>
                <a:latin typeface="+mn-lt"/>
                <a:ea typeface="+mn-ea"/>
                <a:cs typeface="+mn-cs"/>
              </a:rPr>
              <a:t>You find Verdo’s videos on Youtube by typing ‘Verdo’ in the search bar.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1" noProof="1">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1">
                <a:ln>
                  <a:noFill/>
                </a:ln>
                <a:solidFill>
                  <a:prstClr val="black"/>
                </a:solidFill>
                <a:effectLst/>
                <a:uLnTx/>
                <a:uFillTx/>
                <a:latin typeface="+mn-lt"/>
                <a:ea typeface="+mn-ea"/>
                <a:cs typeface="+mn-cs"/>
              </a:rPr>
              <a:t>To view in full screen, click on the icon in the bottom right corner. </a:t>
            </a:r>
            <a:endParaRPr lang="en-GB" sz="700" b="1" noProof="1">
              <a:cs typeface="Arial" panose="020B0604020202020204" pitchFamily="34" charset="0"/>
            </a:endParaRPr>
          </a:p>
        </p:txBody>
      </p:sp>
      <p:sp>
        <p:nvSpPr>
          <p:cNvPr id="9" name="Date Placeholder 8"/>
          <p:cNvSpPr>
            <a:spLocks noGrp="1"/>
          </p:cNvSpPr>
          <p:nvPr>
            <p:ph type="dt" sz="half" idx="16"/>
          </p:nvPr>
        </p:nvSpPr>
        <p:spPr>
          <a:xfrm>
            <a:off x="0" y="6912000"/>
            <a:ext cx="0" cy="0"/>
          </a:xfrm>
        </p:spPr>
        <p:txBody>
          <a:bodyPr/>
          <a:lstStyle>
            <a:lvl1pPr>
              <a:defRPr sz="100">
                <a:noFill/>
              </a:defRPr>
            </a:lvl1pPr>
          </a:lstStyle>
          <a:p>
            <a:fld id="{50DD86EB-9D36-45DD-8003-E3C124148FDB}" type="datetime2">
              <a:rPr lang="da-DK" smtClean="0"/>
              <a:t>21. februar 2023</a:t>
            </a:fld>
            <a:endParaRPr lang="da-DK"/>
          </a:p>
        </p:txBody>
      </p:sp>
      <p:sp>
        <p:nvSpPr>
          <p:cNvPr id="10" name="Footer Placeholder 9"/>
          <p:cNvSpPr>
            <a:spLocks noGrp="1"/>
          </p:cNvSpPr>
          <p:nvPr>
            <p:ph type="ftr" sz="quarter" idx="17"/>
          </p:nvPr>
        </p:nvSpPr>
        <p:spPr>
          <a:xfrm>
            <a:off x="0" y="6912000"/>
            <a:ext cx="0" cy="0"/>
          </a:xfrm>
        </p:spPr>
        <p:txBody>
          <a:bodyPr/>
          <a:lstStyle>
            <a:lvl1pPr>
              <a:defRPr sz="100">
                <a:noFill/>
              </a:defRPr>
            </a:lvl1pPr>
          </a:lstStyle>
          <a:p>
            <a:r>
              <a:rPr lang="da-DK"/>
              <a:t>Fjernvarmen kommer til Over Hornbæk</a:t>
            </a:r>
          </a:p>
        </p:txBody>
      </p:sp>
    </p:spTree>
    <p:extLst>
      <p:ext uri="{BB962C8B-B14F-4D97-AF65-F5344CB8AC3E}">
        <p14:creationId xmlns:p14="http://schemas.microsoft.com/office/powerpoint/2010/main" val="1198522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slide - full screen 4:3">
    <p:spTree>
      <p:nvGrpSpPr>
        <p:cNvPr id="1" name=""/>
        <p:cNvGrpSpPr/>
        <p:nvPr/>
      </p:nvGrpSpPr>
      <p:grpSpPr>
        <a:xfrm>
          <a:off x="0" y="0"/>
          <a:ext cx="0" cy="0"/>
          <a:chOff x="0" y="0"/>
          <a:chExt cx="0" cy="0"/>
        </a:xfrm>
      </p:grpSpPr>
      <p:sp>
        <p:nvSpPr>
          <p:cNvPr id="8" name="Rektangel 7"/>
          <p:cNvSpPr/>
          <p:nvPr userDrawn="1"/>
        </p:nvSpPr>
        <p:spPr>
          <a:xfrm>
            <a:off x="0" y="5661248"/>
            <a:ext cx="12192000" cy="1196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5" name="Media Placeholder 7"/>
          <p:cNvSpPr>
            <a:spLocks noGrp="1"/>
          </p:cNvSpPr>
          <p:nvPr>
            <p:ph type="media" sz="quarter" idx="15"/>
          </p:nvPr>
        </p:nvSpPr>
        <p:spPr>
          <a:xfrm>
            <a:off x="1523492" y="8620"/>
            <a:ext cx="9144000" cy="6858000"/>
          </a:xfrm>
          <a:solidFill>
            <a:schemeClr val="bg1">
              <a:lumMod val="95000"/>
            </a:schemeClr>
          </a:solidFill>
        </p:spPr>
        <p:txBody>
          <a:bodyPr tIns="648000" anchor="ctr" anchorCtr="0"/>
          <a:lstStyle>
            <a:lvl1pPr marL="0" indent="0" algn="ctr">
              <a:buNone/>
              <a:defRPr sz="1200"/>
            </a:lvl1pPr>
          </a:lstStyle>
          <a:p>
            <a:r>
              <a:rPr lang="da-DK"/>
              <a:t>Klik på ikonet for at tilføje et medie</a:t>
            </a:r>
          </a:p>
        </p:txBody>
      </p:sp>
      <p:sp>
        <p:nvSpPr>
          <p:cNvPr id="10" name="AutoShape 4"/>
          <p:cNvSpPr>
            <a:spLocks/>
          </p:cNvSpPr>
          <p:nvPr userDrawn="1"/>
        </p:nvSpPr>
        <p:spPr bwMode="gray">
          <a:xfrm>
            <a:off x="-1838326" y="0"/>
            <a:ext cx="1639189" cy="1531188"/>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kumimoji="0" lang="en-GB" sz="1050" b="1" i="0" u="none" strike="noStrike" kern="1200" cap="none" spc="0" normalizeH="0" baseline="0" noProof="1">
                <a:ln>
                  <a:noFill/>
                </a:ln>
                <a:solidFill>
                  <a:schemeClr val="accent4"/>
                </a:solidFill>
                <a:effectLst/>
                <a:uLnTx/>
                <a:uFillTx/>
                <a:latin typeface="+mn-lt"/>
                <a:ea typeface="+mn-ea"/>
                <a:cs typeface="+mn-cs"/>
              </a:rPr>
              <a:t>Video – full screen</a:t>
            </a:r>
            <a:endParaRPr lang="en-GB" sz="1050" b="1" noProof="1">
              <a:solidFill>
                <a:schemeClr val="accent4"/>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1">
                <a:ln>
                  <a:noFill/>
                </a:ln>
                <a:solidFill>
                  <a:prstClr val="black"/>
                </a:solidFill>
                <a:effectLst/>
                <a:uLnTx/>
                <a:uFillTx/>
                <a:latin typeface="+mn-lt"/>
                <a:ea typeface="+mn-ea"/>
                <a:cs typeface="+mn-cs"/>
              </a:rPr>
              <a:t>This layout is used for insertion of videos that do not need custom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1">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1">
                <a:ln>
                  <a:noFill/>
                </a:ln>
                <a:solidFill>
                  <a:prstClr val="black"/>
                </a:solidFill>
                <a:effectLst/>
                <a:uLnTx/>
                <a:uFillTx/>
                <a:latin typeface="+mn-lt"/>
                <a:ea typeface="+mn-ea"/>
                <a:cs typeface="+mn-cs"/>
              </a:rPr>
              <a:t>Mark placeholder. Choose </a:t>
            </a:r>
            <a:r>
              <a:rPr kumimoji="0" lang="en-GB" sz="700" b="1" i="0" u="none" strike="noStrike" kern="1200" cap="none" spc="0" normalizeH="0" baseline="0" noProof="1">
                <a:ln>
                  <a:noFill/>
                </a:ln>
                <a:solidFill>
                  <a:prstClr val="black"/>
                </a:solidFill>
                <a:effectLst/>
                <a:uLnTx/>
                <a:uFillTx/>
                <a:latin typeface="+mn-lt"/>
                <a:ea typeface="+mn-ea"/>
                <a:cs typeface="+mn-cs"/>
              </a:rPr>
              <a:t>Insert </a:t>
            </a:r>
            <a:r>
              <a:rPr kumimoji="0" lang="en-GB" sz="700" b="0" i="0" u="none" strike="noStrike" kern="1200" cap="none" spc="0" normalizeH="0" baseline="0" noProof="1">
                <a:ln>
                  <a:noFill/>
                </a:ln>
                <a:solidFill>
                  <a:prstClr val="black"/>
                </a:solidFill>
                <a:effectLst/>
                <a:uLnTx/>
                <a:uFillTx/>
                <a:latin typeface="+mn-lt"/>
                <a:ea typeface="+mn-ea"/>
                <a:cs typeface="+mn-cs"/>
              </a:rPr>
              <a:t>in the top menu. Choose </a:t>
            </a:r>
            <a:r>
              <a:rPr kumimoji="0" lang="en-GB" sz="700" b="1" i="0" u="none" strike="noStrike" kern="1200" cap="none" spc="0" normalizeH="0" baseline="0" noProof="1">
                <a:ln>
                  <a:noFill/>
                </a:ln>
                <a:solidFill>
                  <a:prstClr val="black"/>
                </a:solidFill>
                <a:effectLst/>
                <a:uLnTx/>
                <a:uFillTx/>
                <a:latin typeface="+mn-lt"/>
                <a:ea typeface="+mn-ea"/>
                <a:cs typeface="+mn-cs"/>
              </a:rPr>
              <a:t>Video</a:t>
            </a:r>
            <a:r>
              <a:rPr kumimoji="0" lang="en-GB" sz="700" b="0" i="0" u="none" strike="noStrike" kern="1200" cap="none" spc="0" normalizeH="0" baseline="0" noProof="1">
                <a:ln>
                  <a:noFill/>
                </a:ln>
                <a:solidFill>
                  <a:prstClr val="black"/>
                </a:solidFill>
                <a:effectLst/>
                <a:uLnTx/>
                <a:uFillTx/>
                <a:latin typeface="+mn-lt"/>
                <a:ea typeface="+mn-ea"/>
                <a:cs typeface="+mn-cs"/>
              </a:rPr>
              <a:t> – either online or from your computer.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1">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1">
                <a:ln>
                  <a:noFill/>
                </a:ln>
                <a:solidFill>
                  <a:prstClr val="black"/>
                </a:solidFill>
                <a:effectLst/>
                <a:uLnTx/>
                <a:uFillTx/>
                <a:latin typeface="+mn-lt"/>
                <a:ea typeface="+mn-ea"/>
                <a:cs typeface="+mn-cs"/>
              </a:rPr>
              <a:t>You find Verdo’s videos on Youtube by typing ‘Verdo’ in the search bar.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1">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1">
                <a:ln>
                  <a:noFill/>
                </a:ln>
                <a:solidFill>
                  <a:prstClr val="black"/>
                </a:solidFill>
                <a:effectLst/>
                <a:uLnTx/>
                <a:uFillTx/>
                <a:latin typeface="+mn-lt"/>
                <a:ea typeface="+mn-ea"/>
                <a:cs typeface="+mn-cs"/>
              </a:rPr>
              <a:t>To view in full screen, click on the icon in the bottom right corner. </a:t>
            </a:r>
            <a:endParaRPr lang="en-GB" sz="700" b="1" noProof="1">
              <a:cs typeface="Arial" panose="020B0604020202020204" pitchFamily="34" charset="0"/>
            </a:endParaRPr>
          </a:p>
        </p:txBody>
      </p:sp>
    </p:spTree>
    <p:extLst>
      <p:ext uri="{BB962C8B-B14F-4D97-AF65-F5344CB8AC3E}">
        <p14:creationId xmlns:p14="http://schemas.microsoft.com/office/powerpoint/2010/main" val="2014218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End slide">
    <p:spTree>
      <p:nvGrpSpPr>
        <p:cNvPr id="1" name=""/>
        <p:cNvGrpSpPr/>
        <p:nvPr/>
      </p:nvGrpSpPr>
      <p:grpSpPr>
        <a:xfrm>
          <a:off x="0" y="0"/>
          <a:ext cx="0" cy="0"/>
          <a:chOff x="0" y="0"/>
          <a:chExt cx="0" cy="0"/>
        </a:xfrm>
      </p:grpSpPr>
      <p:sp>
        <p:nvSpPr>
          <p:cNvPr id="5" name="Rektangel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3" name="Date Placeholder 2"/>
          <p:cNvSpPr>
            <a:spLocks noGrp="1"/>
          </p:cNvSpPr>
          <p:nvPr>
            <p:ph type="dt" sz="half" idx="10"/>
          </p:nvPr>
        </p:nvSpPr>
        <p:spPr>
          <a:xfrm>
            <a:off x="0" y="6876000"/>
            <a:ext cx="0" cy="0"/>
          </a:xfrm>
        </p:spPr>
        <p:txBody>
          <a:bodyPr/>
          <a:lstStyle>
            <a:lvl1pPr>
              <a:defRPr sz="100">
                <a:solidFill>
                  <a:srgbClr val="53565A"/>
                </a:solidFill>
              </a:defRPr>
            </a:lvl1pPr>
          </a:lstStyle>
          <a:p>
            <a:fld id="{F5F15662-E3CE-4EA9-9D33-33B285AC0E50}" type="datetime2">
              <a:rPr lang="da-DK" smtClean="0"/>
              <a:t>21. februar 2023</a:t>
            </a:fld>
            <a:endParaRPr lang="en-GB"/>
          </a:p>
        </p:txBody>
      </p:sp>
      <p:sp>
        <p:nvSpPr>
          <p:cNvPr id="4" name="Footer Placeholder 3"/>
          <p:cNvSpPr>
            <a:spLocks noGrp="1"/>
          </p:cNvSpPr>
          <p:nvPr>
            <p:ph type="ftr" sz="quarter" idx="11"/>
          </p:nvPr>
        </p:nvSpPr>
        <p:spPr>
          <a:xfrm>
            <a:off x="0" y="6876000"/>
            <a:ext cx="0" cy="0"/>
          </a:xfrm>
        </p:spPr>
        <p:txBody>
          <a:bodyPr/>
          <a:lstStyle>
            <a:lvl1pPr>
              <a:defRPr sz="100">
                <a:noFill/>
              </a:defRPr>
            </a:lvl1pPr>
          </a:lstStyle>
          <a:p>
            <a:r>
              <a:rPr lang="en-GB"/>
              <a:t>Fjernvarmen kommer til Over Hornbæk</a:t>
            </a:r>
          </a:p>
        </p:txBody>
      </p:sp>
      <p:pic>
        <p:nvPicPr>
          <p:cNvPr id="23" name="Grafik">
            <a:extLst>
              <a:ext uri="{FF2B5EF4-FFF2-40B4-BE49-F238E27FC236}">
                <a16:creationId xmlns:a16="http://schemas.microsoft.com/office/drawing/2014/main" id="{6CFE6709-75F6-4CC3-85BE-88B6858816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2800" y="2592000"/>
            <a:ext cx="5191200" cy="1008506"/>
          </a:xfrm>
          <a:prstGeom prst="rect">
            <a:avLst/>
          </a:prstGeom>
        </p:spPr>
      </p:pic>
      <p:sp>
        <p:nvSpPr>
          <p:cNvPr id="2" name="AutoShape 4">
            <a:extLst>
              <a:ext uri="{FF2B5EF4-FFF2-40B4-BE49-F238E27FC236}">
                <a16:creationId xmlns:a16="http://schemas.microsoft.com/office/drawing/2014/main" id="{FF62662D-BEE5-435F-AD29-1BFB69FC556B}"/>
              </a:ext>
            </a:extLst>
          </p:cNvPr>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rgbClr val="E6E6E6"/>
                </a:solidFill>
                <a:cs typeface="Arial" panose="020B0604020202020204" pitchFamily="34" charset="0"/>
              </a:rPr>
              <a:t>Insert Image</a:t>
            </a:r>
            <a:endParaRPr lang="en-GB" sz="105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1. Mark placeholder. </a:t>
            </a:r>
            <a:br>
              <a:rPr kumimoji="0" lang="en-GB" sz="700" b="0" i="0" u="none" strike="noStrike" kern="1200" cap="none" spc="0" normalizeH="0" baseline="0" noProof="0">
                <a:ln>
                  <a:noFill/>
                </a:ln>
                <a:solidFill>
                  <a:srgbClr val="E6E6E6"/>
                </a:solidFill>
                <a:effectLst/>
                <a:uLnTx/>
                <a:uFillTx/>
                <a:latin typeface="+mn-lt"/>
                <a:ea typeface="+mn-ea"/>
                <a:cs typeface="+mn-cs"/>
              </a:rPr>
            </a:br>
            <a:r>
              <a:rPr kumimoji="0" lang="en-GB" sz="700" b="0" i="0" u="none" strike="noStrike" kern="1200" cap="none" spc="0" normalizeH="0" baseline="0" noProof="0">
                <a:ln>
                  <a:noFill/>
                </a:ln>
                <a:solidFill>
                  <a:srgbClr val="E6E6E6"/>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4. Click on the + sign to insert image</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You will be able to crop and change the placement of the picture in the placeholder after inserting.</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solidFill>
                <a:srgbClr val="E6E6E6"/>
              </a:solidFill>
              <a:cs typeface="Arial" panose="020B0604020202020204" pitchFamily="34" charset="0"/>
            </a:endParaRPr>
          </a:p>
        </p:txBody>
      </p:sp>
    </p:spTree>
    <p:extLst>
      <p:ext uri="{BB962C8B-B14F-4D97-AF65-F5344CB8AC3E}">
        <p14:creationId xmlns:p14="http://schemas.microsoft.com/office/powerpoint/2010/main" val="209132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17" name="Title 1"/>
          <p:cNvSpPr txBox="1">
            <a:spLocks/>
          </p:cNvSpPr>
          <p:nvPr userDrawn="1"/>
        </p:nvSpPr>
        <p:spPr>
          <a:xfrm>
            <a:off x="898525" y="744537"/>
            <a:ext cx="10393363" cy="976619"/>
          </a:xfrm>
          <a:prstGeom prst="rect">
            <a:avLst/>
          </a:prstGeom>
        </p:spPr>
        <p:txBody>
          <a:bodyPr vert="horz" lIns="0" tIns="0" rIns="0" bIns="0" rtlCol="0" anchor="t" anchorCtr="0">
            <a:noAutofit/>
          </a:bodyPr>
          <a:lstStyle>
            <a:lvl1pPr>
              <a:lnSpc>
                <a:spcPct val="90000"/>
              </a:lnSpc>
              <a:spcBef>
                <a:spcPct val="0"/>
              </a:spcBef>
              <a:buNone/>
              <a:defRPr sz="3200">
                <a:solidFill>
                  <a:schemeClr val="tx2"/>
                </a:solidFill>
                <a:latin typeface="+mj-lt"/>
                <a:ea typeface="+mj-ea"/>
                <a:cs typeface="+mj-cs"/>
              </a:defRPr>
            </a:lvl1pPr>
          </a:lstStyle>
          <a:p>
            <a:r>
              <a:rPr lang="en-GB" sz="3200">
                <a:solidFill>
                  <a:schemeClr val="tx1"/>
                </a:solidFill>
              </a:rPr>
              <a:t>User guide – delete</a:t>
            </a:r>
            <a:r>
              <a:rPr lang="en-GB" sz="3200" baseline="0">
                <a:solidFill>
                  <a:schemeClr val="tx1"/>
                </a:solidFill>
              </a:rPr>
              <a:t> before use</a:t>
            </a:r>
            <a:endParaRPr lang="en-GB" sz="3200">
              <a:solidFill>
                <a:schemeClr val="tx1"/>
              </a:solidFill>
            </a:endParaRPr>
          </a:p>
        </p:txBody>
      </p:sp>
      <p:sp>
        <p:nvSpPr>
          <p:cNvPr id="13" name="AutoShape 4"/>
          <p:cNvSpPr>
            <a:spLocks/>
          </p:cNvSpPr>
          <p:nvPr userDrawn="1"/>
        </p:nvSpPr>
        <p:spPr bwMode="gray">
          <a:xfrm>
            <a:off x="899324" y="4119239"/>
            <a:ext cx="2160000" cy="1169551"/>
          </a:xfrm>
          <a:prstGeom prst="rect">
            <a:avLst/>
          </a:prstGeom>
          <a:noFill/>
          <a:ln w="12700" algn="ctr">
            <a:noFill/>
            <a:miter lim="800000"/>
            <a:headEnd/>
            <a:tailEnd/>
          </a:ln>
          <a:effectLst/>
        </p:spPr>
        <p:txBody>
          <a:bodyPr wrap="square" lIns="0" tIns="0" rIns="0" bIns="0">
            <a:spAutoFit/>
          </a:bodyPr>
          <a:lstStyle/>
          <a:p>
            <a:pPr>
              <a:spcAft>
                <a:spcPts val="600"/>
              </a:spcAft>
              <a:buFont typeface="+mj-lt"/>
              <a:buNone/>
              <a:defRPr/>
            </a:pPr>
            <a:r>
              <a:rPr lang="en-GB" sz="1200" b="1" noProof="1">
                <a:solidFill>
                  <a:prstClr val="black"/>
                </a:solidFill>
                <a:latin typeface="Verdana"/>
                <a:cs typeface="Arial" panose="020B0604020202020204" pitchFamily="34" charset="0"/>
              </a:rPr>
              <a:t>Guides</a:t>
            </a:r>
            <a:endParaRPr lang="en-GB"/>
          </a:p>
          <a:p>
            <a:pPr>
              <a:spcAft>
                <a:spcPts val="240"/>
              </a:spcAft>
              <a:buFont typeface="+mj-lt"/>
              <a:buNone/>
              <a:defRPr/>
            </a:pPr>
            <a:r>
              <a:rPr lang="en-GB" sz="900" noProof="1">
                <a:solidFill>
                  <a:prstClr val="black"/>
                </a:solidFill>
                <a:latin typeface="Verdana"/>
                <a:cs typeface="Arial" charset="0"/>
              </a:rPr>
              <a:t>To view drawing guides</a:t>
            </a:r>
            <a:endParaRPr lang="en-GB"/>
          </a:p>
          <a:p>
            <a:pPr>
              <a:spcAft>
                <a:spcPts val="240"/>
              </a:spcAft>
              <a:buFont typeface="+mj-lt"/>
              <a:buNone/>
              <a:defRPr/>
            </a:pPr>
            <a:r>
              <a:rPr lang="en-GB" sz="900" b="1" noProof="1">
                <a:solidFill>
                  <a:prstClr val="black"/>
                </a:solidFill>
                <a:latin typeface="Verdana"/>
                <a:cs typeface="Arial" charset="0"/>
              </a:rPr>
              <a:t>1.</a:t>
            </a:r>
            <a:r>
              <a:rPr lang="en-GB" sz="900" noProof="1">
                <a:solidFill>
                  <a:prstClr val="black"/>
                </a:solidFill>
                <a:latin typeface="Verdana"/>
                <a:cs typeface="Arial" charset="0"/>
              </a:rPr>
              <a:t> Click the </a:t>
            </a:r>
            <a:r>
              <a:rPr lang="en-GB" sz="900" b="1" noProof="1">
                <a:solidFill>
                  <a:prstClr val="black"/>
                </a:solidFill>
                <a:latin typeface="Verdana"/>
                <a:cs typeface="Arial" charset="0"/>
              </a:rPr>
              <a:t>View</a:t>
            </a:r>
            <a:r>
              <a:rPr lang="en-GB" sz="900" noProof="1">
                <a:solidFill>
                  <a:prstClr val="black"/>
                </a:solidFill>
                <a:latin typeface="Verdana"/>
                <a:cs typeface="Arial" charset="0"/>
              </a:rPr>
              <a:t> tab, set </a:t>
            </a:r>
            <a:br>
              <a:rPr lang="en-GB" sz="900" noProof="1">
                <a:solidFill>
                  <a:prstClr val="black"/>
                </a:solidFill>
                <a:latin typeface="Verdana"/>
                <a:cs typeface="Arial" charset="0"/>
              </a:rPr>
            </a:br>
            <a:r>
              <a:rPr lang="en-GB" sz="900" noProof="1">
                <a:solidFill>
                  <a:prstClr val="black"/>
                </a:solidFill>
                <a:latin typeface="Verdana"/>
                <a:cs typeface="Arial" charset="0"/>
              </a:rPr>
              <a:t>tick mark next to </a:t>
            </a:r>
            <a:r>
              <a:rPr lang="en-GB" sz="900" b="1" noProof="1">
                <a:solidFill>
                  <a:prstClr val="black"/>
                </a:solidFill>
                <a:latin typeface="Verdana"/>
                <a:cs typeface="Arial" charset="0"/>
              </a:rPr>
              <a:t>Guides</a:t>
            </a:r>
            <a:endParaRPr lang="en-GB"/>
          </a:p>
          <a:p>
            <a:pPr>
              <a:spcAft>
                <a:spcPts val="240"/>
              </a:spcAft>
              <a:buFont typeface="+mj-lt"/>
              <a:buNone/>
              <a:defRPr/>
            </a:pPr>
            <a:endParaRPr lang="en-GB" sz="900" noProof="1">
              <a:solidFill>
                <a:prstClr val="black"/>
              </a:solidFill>
              <a:latin typeface="Verdana"/>
              <a:cs typeface="Arial" charset="0"/>
            </a:endParaRPr>
          </a:p>
          <a:p>
            <a:pPr>
              <a:spcAft>
                <a:spcPts val="240"/>
              </a:spcAft>
              <a:buFont typeface="+mj-lt"/>
              <a:buNone/>
              <a:defRPr/>
            </a:pPr>
            <a:r>
              <a:rPr lang="en-GB" sz="900" b="1" noProof="1">
                <a:solidFill>
                  <a:prstClr val="black"/>
                </a:solidFill>
                <a:latin typeface="Verdana"/>
                <a:cs typeface="Arial" panose="020B0604020202020204" pitchFamily="34" charset="0"/>
              </a:rPr>
              <a:t>Hint: Alt + F9 </a:t>
            </a:r>
            <a:r>
              <a:rPr lang="en-GB" sz="900" noProof="1">
                <a:solidFill>
                  <a:prstClr val="black"/>
                </a:solidFill>
                <a:latin typeface="Verdana"/>
                <a:cs typeface="Arial" panose="020B0604020202020204" pitchFamily="34" charset="0"/>
              </a:rPr>
              <a:t>for quick </a:t>
            </a:r>
            <a:br>
              <a:rPr lang="en-GB" sz="900" noProof="1">
                <a:solidFill>
                  <a:prstClr val="black"/>
                </a:solidFill>
                <a:latin typeface="Verdana"/>
                <a:cs typeface="Arial" panose="020B0604020202020204" pitchFamily="34" charset="0"/>
              </a:rPr>
            </a:br>
            <a:r>
              <a:rPr lang="en-GB" sz="900" noProof="1">
                <a:solidFill>
                  <a:prstClr val="black"/>
                </a:solidFill>
                <a:latin typeface="Verdana"/>
                <a:cs typeface="Arial" panose="020B0604020202020204" pitchFamily="34" charset="0"/>
              </a:rPr>
              <a:t>viewing of guides</a:t>
            </a:r>
            <a:endParaRPr lang="en-GB"/>
          </a:p>
        </p:txBody>
      </p:sp>
      <p:sp>
        <p:nvSpPr>
          <p:cNvPr id="14" name="Text Box 48"/>
          <p:cNvSpPr txBox="1">
            <a:spLocks noChangeArrowheads="1"/>
          </p:cNvSpPr>
          <p:nvPr userDrawn="1"/>
        </p:nvSpPr>
        <p:spPr bwMode="auto">
          <a:xfrm>
            <a:off x="926890" y="1978025"/>
            <a:ext cx="216000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solidFill>
                  <a:prstClr val="black"/>
                </a:solidFill>
                <a:latin typeface="Verdana"/>
                <a:cs typeface="Arial" panose="020B0604020202020204" pitchFamily="34" charset="0"/>
              </a:rPr>
              <a:t>Change slide number, </a:t>
            </a:r>
            <a:br>
              <a:rPr lang="en-GB" sz="1000" b="1" noProof="1">
                <a:solidFill>
                  <a:prstClr val="black"/>
                </a:solidFill>
                <a:latin typeface="Verdana"/>
                <a:cs typeface="Arial" panose="020B0604020202020204" pitchFamily="34" charset="0"/>
              </a:rPr>
            </a:br>
            <a:r>
              <a:rPr lang="en-GB" sz="1000" b="1" noProof="1">
                <a:solidFill>
                  <a:prstClr val="black"/>
                </a:solidFill>
                <a:latin typeface="Verdana"/>
                <a:cs typeface="Arial" panose="020B0604020202020204" pitchFamily="34" charset="0"/>
              </a:rPr>
              <a:t>date and footer</a:t>
            </a:r>
            <a:endParaRPr lang="en-GB"/>
          </a:p>
          <a:p>
            <a:pPr eaLnBrk="1" hangingPunct="1">
              <a:spcAft>
                <a:spcPts val="600"/>
              </a:spcAft>
              <a:defRPr/>
            </a:pPr>
            <a:r>
              <a:rPr lang="en-GB" sz="900" noProof="1">
                <a:solidFill>
                  <a:prstClr val="black"/>
                </a:solidFill>
                <a:latin typeface="Verdana"/>
                <a:cs typeface="Arial" panose="020B0604020202020204" pitchFamily="34" charset="0"/>
              </a:rPr>
              <a:t>Do this at the very end, so you get all the corrections with you</a:t>
            </a:r>
            <a:endParaRPr lang="en-GB"/>
          </a:p>
          <a:p>
            <a:pPr eaLnBrk="1" hangingPunct="1">
              <a:spcAft>
                <a:spcPts val="600"/>
              </a:spcAft>
              <a:defRPr/>
            </a:pPr>
            <a:r>
              <a:rPr lang="en-GB" altLang="da-DK" sz="900" b="1" noProof="1">
                <a:solidFill>
                  <a:prstClr val="black"/>
                </a:solidFill>
                <a:latin typeface="Verdana"/>
                <a:cs typeface="Arial" panose="020B0604020202020204" pitchFamily="34" charset="0"/>
              </a:rPr>
              <a:t>1. </a:t>
            </a:r>
            <a:r>
              <a:rPr lang="en-GB" altLang="da-DK" sz="900" noProof="1">
                <a:solidFill>
                  <a:prstClr val="black"/>
                </a:solidFill>
                <a:latin typeface="Verdana"/>
                <a:cs typeface="Arial" panose="020B0604020202020204" pitchFamily="34" charset="0"/>
              </a:rPr>
              <a:t>Click the </a:t>
            </a:r>
            <a:r>
              <a:rPr lang="en-GB" altLang="da-DK" sz="900" b="1" noProof="1">
                <a:solidFill>
                  <a:prstClr val="black"/>
                </a:solidFill>
                <a:latin typeface="Verdana"/>
                <a:cs typeface="Arial" panose="020B0604020202020204" pitchFamily="34" charset="0"/>
              </a:rPr>
              <a:t>Insert tab</a:t>
            </a:r>
            <a:endParaRPr lang="en-GB" altLang="da-DK" sz="900" strike="sngStrike" noProof="1">
              <a:solidFill>
                <a:prstClr val="black"/>
              </a:solidFill>
              <a:latin typeface="Verdana"/>
              <a:cs typeface="Arial" panose="020B0604020202020204" pitchFamily="34" charset="0"/>
            </a:endParaRPr>
          </a:p>
          <a:p>
            <a:pPr eaLnBrk="1" hangingPunct="1">
              <a:spcAft>
                <a:spcPts val="600"/>
              </a:spcAft>
              <a:defRPr/>
            </a:pPr>
            <a:r>
              <a:rPr lang="en-GB" altLang="da-DK" sz="900" b="1" noProof="1">
                <a:solidFill>
                  <a:prstClr val="black"/>
                </a:solidFill>
                <a:latin typeface="Verdana"/>
                <a:cs typeface="Arial" panose="020B0604020202020204" pitchFamily="34" charset="0"/>
              </a:rPr>
              <a:t>2. </a:t>
            </a:r>
            <a:r>
              <a:rPr lang="en-GB" altLang="da-DK" sz="900" noProof="1">
                <a:solidFill>
                  <a:prstClr val="black"/>
                </a:solidFill>
                <a:latin typeface="Verdana"/>
                <a:cs typeface="Arial" panose="020B0604020202020204" pitchFamily="34" charset="0"/>
              </a:rPr>
              <a:t>Click</a:t>
            </a:r>
            <a:r>
              <a:rPr lang="en-GB" altLang="da-DK" sz="900" b="1" noProof="1">
                <a:solidFill>
                  <a:prstClr val="black"/>
                </a:solidFill>
                <a:latin typeface="Verdana"/>
                <a:cs typeface="Arial" panose="020B0604020202020204" pitchFamily="34" charset="0"/>
              </a:rPr>
              <a:t> </a:t>
            </a:r>
            <a:r>
              <a:rPr lang="en-GB" altLang="da-DK" sz="900" noProof="1">
                <a:solidFill>
                  <a:prstClr val="black"/>
                </a:solidFill>
                <a:latin typeface="Verdana"/>
                <a:cs typeface="Arial" panose="020B0604020202020204" pitchFamily="34" charset="0"/>
              </a:rPr>
              <a:t>on</a:t>
            </a:r>
            <a:r>
              <a:rPr lang="en-GB" altLang="da-DK" sz="900" b="1" noProof="1">
                <a:solidFill>
                  <a:prstClr val="black"/>
                </a:solidFill>
                <a:latin typeface="Verdana"/>
                <a:cs typeface="Arial" panose="020B0604020202020204" pitchFamily="34" charset="0"/>
              </a:rPr>
              <a:t> Header and Footer </a:t>
            </a:r>
            <a:br>
              <a:rPr lang="en-GB" altLang="da-DK" sz="900" b="1" noProof="1">
                <a:solidFill>
                  <a:prstClr val="black"/>
                </a:solidFill>
                <a:latin typeface="Verdana"/>
                <a:cs typeface="Arial" panose="020B0604020202020204" pitchFamily="34" charset="0"/>
              </a:rPr>
            </a:br>
            <a:r>
              <a:rPr lang="en-GB" altLang="da-DK" sz="900" noProof="1">
                <a:solidFill>
                  <a:prstClr val="black"/>
                </a:solidFill>
                <a:latin typeface="Verdana"/>
                <a:cs typeface="Arial" panose="020B0604020202020204" pitchFamily="34" charset="0"/>
              </a:rPr>
              <a:t>(write the desired text)</a:t>
            </a:r>
            <a:endParaRPr lang="en-GB"/>
          </a:p>
          <a:p>
            <a:pPr eaLnBrk="1" hangingPunct="1">
              <a:spcAft>
                <a:spcPts val="600"/>
              </a:spcAft>
              <a:defRPr/>
            </a:pPr>
            <a:r>
              <a:rPr lang="en-GB" sz="900" b="1" noProof="1">
                <a:solidFill>
                  <a:prstClr val="black"/>
                </a:solidFill>
                <a:latin typeface="Verdana"/>
                <a:cs typeface="Arial" panose="020B0604020202020204" pitchFamily="34" charset="0"/>
              </a:rPr>
              <a:t>3. </a:t>
            </a:r>
            <a:r>
              <a:rPr lang="en-GB" sz="900" noProof="1">
                <a:solidFill>
                  <a:prstClr val="black"/>
                </a:solidFill>
                <a:latin typeface="Verdana"/>
                <a:cs typeface="Arial" panose="020B0604020202020204" pitchFamily="34" charset="0"/>
              </a:rPr>
              <a:t>Click </a:t>
            </a:r>
            <a:r>
              <a:rPr lang="en-GB" sz="900" b="1" noProof="1">
                <a:solidFill>
                  <a:prstClr val="black"/>
                </a:solidFill>
                <a:latin typeface="Verdana"/>
                <a:cs typeface="Arial" panose="020B0604020202020204" pitchFamily="34" charset="0"/>
              </a:rPr>
              <a:t>Apply to All</a:t>
            </a:r>
            <a:r>
              <a:rPr lang="en-GB" sz="900" noProof="1">
                <a:solidFill>
                  <a:prstClr val="black"/>
                </a:solidFill>
                <a:latin typeface="Verdana"/>
                <a:cs typeface="Arial" panose="020B0604020202020204" pitchFamily="34" charset="0"/>
              </a:rPr>
              <a:t> or </a:t>
            </a:r>
            <a:r>
              <a:rPr lang="en-GB" sz="900" b="1" noProof="1">
                <a:solidFill>
                  <a:prstClr val="black"/>
                </a:solidFill>
                <a:latin typeface="Verdana"/>
                <a:cs typeface="Arial" panose="020B0604020202020204" pitchFamily="34" charset="0"/>
              </a:rPr>
              <a:t>Apply </a:t>
            </a:r>
            <a:r>
              <a:rPr lang="en-GB" sz="900" noProof="1">
                <a:solidFill>
                  <a:prstClr val="black"/>
                </a:solidFill>
                <a:latin typeface="Verdana"/>
                <a:cs typeface="Arial" panose="020B0604020202020204" pitchFamily="34" charset="0"/>
              </a:rPr>
              <a:t>if </a:t>
            </a:r>
            <a:br>
              <a:rPr lang="en-GB" sz="900" noProof="1">
                <a:solidFill>
                  <a:prstClr val="black"/>
                </a:solidFill>
                <a:latin typeface="Verdana"/>
                <a:cs typeface="Arial" panose="020B0604020202020204" pitchFamily="34" charset="0"/>
              </a:rPr>
            </a:br>
            <a:r>
              <a:rPr lang="en-GB" sz="900" noProof="1">
                <a:solidFill>
                  <a:prstClr val="black"/>
                </a:solidFill>
                <a:latin typeface="Verdana"/>
                <a:cs typeface="Arial" panose="020B0604020202020204" pitchFamily="34" charset="0"/>
              </a:rPr>
              <a:t>only used on one slide</a:t>
            </a:r>
            <a:endParaRPr lang="en-GB"/>
          </a:p>
        </p:txBody>
      </p:sp>
      <p:sp>
        <p:nvSpPr>
          <p:cNvPr id="15" name="AutoShape 4"/>
          <p:cNvSpPr>
            <a:spLocks/>
          </p:cNvSpPr>
          <p:nvPr userDrawn="1"/>
        </p:nvSpPr>
        <p:spPr bwMode="gray">
          <a:xfrm>
            <a:off x="3478285" y="1978025"/>
            <a:ext cx="2188322" cy="1092607"/>
          </a:xfrm>
          <a:prstGeom prst="rect">
            <a:avLst/>
          </a:prstGeom>
          <a:noFill/>
          <a:ln w="12700" algn="ctr">
            <a:noFill/>
            <a:miter lim="800000"/>
            <a:headEnd/>
            <a:tailEnd/>
          </a:ln>
          <a:effectLst/>
        </p:spPr>
        <p:txBody>
          <a:bodyPr wrap="square" lIns="0" tIns="0" rIns="0" bIns="0">
            <a:spAutoFit/>
          </a:bodyPr>
          <a:lstStyle/>
          <a:p>
            <a:pPr>
              <a:spcAft>
                <a:spcPts val="600"/>
              </a:spcAft>
              <a:buFont typeface="+mj-lt"/>
              <a:buNone/>
              <a:defRPr/>
            </a:pPr>
            <a:r>
              <a:rPr lang="en-GB" sz="1200" b="1" noProof="1">
                <a:solidFill>
                  <a:prstClr val="black"/>
                </a:solidFill>
                <a:latin typeface="Verdana"/>
                <a:cs typeface="Arial" panose="020B0604020202020204" pitchFamily="34" charset="0"/>
              </a:rPr>
              <a:t>Insert image/picture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mn-lt"/>
                <a:ea typeface="+mn-ea"/>
                <a:cs typeface="+mn-cs"/>
              </a:rPr>
              <a:t>1.</a:t>
            </a:r>
            <a:r>
              <a:rPr kumimoji="0" lang="en-GB" sz="900" b="0" i="0" u="none" strike="noStrike" kern="1200" cap="none" spc="0" normalizeH="0" baseline="0" noProof="0">
                <a:ln>
                  <a:noFill/>
                </a:ln>
                <a:solidFill>
                  <a:prstClr val="black"/>
                </a:solidFill>
                <a:effectLst/>
                <a:uLnTx/>
                <a:uFillTx/>
                <a:latin typeface="+mn-lt"/>
                <a:ea typeface="+mn-ea"/>
                <a:cs typeface="+mn-cs"/>
              </a:rPr>
              <a:t> Mark placeholder. </a:t>
            </a:r>
            <a:br>
              <a:rPr kumimoji="0" lang="en-GB" sz="900" b="0" i="0" u="none" strike="noStrike" kern="1200" cap="none" spc="0" normalizeH="0" baseline="0" noProof="0">
                <a:ln>
                  <a:noFill/>
                </a:ln>
                <a:solidFill>
                  <a:prstClr val="black"/>
                </a:solidFill>
                <a:effectLst/>
                <a:uLnTx/>
                <a:uFillTx/>
                <a:latin typeface="+mn-lt"/>
                <a:ea typeface="+mn-ea"/>
                <a:cs typeface="+mn-cs"/>
              </a:rPr>
            </a:br>
            <a:r>
              <a:rPr kumimoji="0" lang="en-GB" sz="900" b="1" i="0" u="none" strike="noStrike" kern="1200" cap="none" spc="0" normalizeH="0" baseline="0" noProof="0">
                <a:ln>
                  <a:noFill/>
                </a:ln>
                <a:solidFill>
                  <a:prstClr val="black"/>
                </a:solidFill>
                <a:effectLst/>
                <a:uLnTx/>
                <a:uFillTx/>
                <a:latin typeface="+mn-lt"/>
                <a:ea typeface="+mn-ea"/>
                <a:cs typeface="+mn-cs"/>
              </a:rPr>
              <a:t>2.</a:t>
            </a:r>
            <a:r>
              <a:rPr kumimoji="0" lang="en-GB" sz="900" b="0" i="0" u="none" strike="noStrike" kern="1200" cap="none" spc="0" normalizeH="0" baseline="0" noProof="0">
                <a:ln>
                  <a:noFill/>
                </a:ln>
                <a:solidFill>
                  <a:prstClr val="black"/>
                </a:solidFill>
                <a:effectLst/>
                <a:uLnTx/>
                <a:uFillTx/>
                <a:latin typeface="+mn-lt"/>
                <a:ea typeface="+mn-ea"/>
                <a:cs typeface="+mn-cs"/>
              </a:rPr>
              <a:t>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mn-lt"/>
                <a:ea typeface="+mn-ea"/>
                <a:cs typeface="+mn-cs"/>
              </a:rPr>
              <a:t>3.</a:t>
            </a:r>
            <a:r>
              <a:rPr kumimoji="0" lang="en-GB" sz="900" b="0" i="0" u="none" strike="noStrike" kern="1200" cap="none" spc="0" normalizeH="0" baseline="0" noProof="0">
                <a:ln>
                  <a:noFill/>
                </a:ln>
                <a:solidFill>
                  <a:prstClr val="black"/>
                </a:solidFill>
                <a:effectLst/>
                <a:uLnTx/>
                <a:uFillTx/>
                <a:latin typeface="+mn-lt"/>
                <a:ea typeface="+mn-ea"/>
                <a:cs typeface="+mn-cs"/>
              </a:rPr>
              <a:t>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mn-lt"/>
                <a:ea typeface="+mn-ea"/>
                <a:cs typeface="+mn-cs"/>
              </a:rPr>
              <a:t>4.</a:t>
            </a:r>
            <a:r>
              <a:rPr kumimoji="0" lang="en-GB" sz="900" b="0" i="0" u="none" strike="noStrike" kern="1200" cap="none" spc="0" normalizeH="0" baseline="0" noProof="0">
                <a:ln>
                  <a:noFill/>
                </a:ln>
                <a:solidFill>
                  <a:prstClr val="black"/>
                </a:solidFill>
                <a:effectLst/>
                <a:uLnTx/>
                <a:uFillTx/>
                <a:latin typeface="+mn-lt"/>
                <a:ea typeface="+mn-ea"/>
                <a:cs typeface="+mn-cs"/>
              </a:rPr>
              <a:t> Click on the + sign to insert image</a:t>
            </a:r>
            <a:endParaRPr lang="en-GB" sz="1100"/>
          </a:p>
          <a:p>
            <a:pPr>
              <a:spcAft>
                <a:spcPts val="240"/>
              </a:spcAft>
              <a:buFont typeface="+mj-lt"/>
              <a:buNone/>
              <a:defRPr/>
            </a:pPr>
            <a:endParaRPr lang="en-GB" sz="900" b="1" noProof="1">
              <a:solidFill>
                <a:prstClr val="black"/>
              </a:solidFill>
              <a:latin typeface="Verdana"/>
              <a:cs typeface="Arial" panose="020B0604020202020204" pitchFamily="34" charset="0"/>
            </a:endParaRPr>
          </a:p>
        </p:txBody>
      </p:sp>
      <p:sp>
        <p:nvSpPr>
          <p:cNvPr id="16" name="TextBox 12"/>
          <p:cNvSpPr txBox="1">
            <a:spLocks noChangeArrowheads="1"/>
          </p:cNvSpPr>
          <p:nvPr userDrawn="1"/>
        </p:nvSpPr>
        <p:spPr bwMode="auto">
          <a:xfrm>
            <a:off x="3483911" y="3111271"/>
            <a:ext cx="2188322"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600"/>
              </a:spcAft>
              <a:buFontTx/>
              <a:buNone/>
              <a:defRPr/>
            </a:pPr>
            <a:r>
              <a:rPr lang="en-GB" sz="1200" b="1" noProof="1">
                <a:solidFill>
                  <a:prstClr val="black"/>
                </a:solidFill>
                <a:latin typeface="Verdana"/>
              </a:rPr>
              <a:t>Change image/picture</a:t>
            </a:r>
            <a:endParaRPr lang="en-GB"/>
          </a:p>
          <a:p>
            <a:pPr eaLnBrk="1" hangingPunct="1">
              <a:spcBef>
                <a:spcPts val="0"/>
              </a:spcBef>
              <a:spcAft>
                <a:spcPts val="600"/>
              </a:spcAft>
              <a:buFontTx/>
              <a:buNone/>
              <a:defRPr/>
            </a:pPr>
            <a:r>
              <a:rPr lang="en-GB" sz="900" b="1" noProof="1">
                <a:solidFill>
                  <a:prstClr val="black"/>
                </a:solidFill>
                <a:latin typeface="Verdana"/>
              </a:rPr>
              <a:t>1. </a:t>
            </a:r>
            <a:r>
              <a:rPr lang="en-GB" sz="900" noProof="1">
                <a:solidFill>
                  <a:prstClr val="black"/>
                </a:solidFill>
                <a:latin typeface="Verdana"/>
              </a:rPr>
              <a:t>Click </a:t>
            </a:r>
            <a:r>
              <a:rPr lang="en-GB" sz="900" b="1" noProof="1">
                <a:solidFill>
                  <a:prstClr val="black"/>
                </a:solidFill>
                <a:latin typeface="Verdana"/>
              </a:rPr>
              <a:t>Crop </a:t>
            </a:r>
            <a:r>
              <a:rPr lang="en-GB" sz="900" noProof="1">
                <a:solidFill>
                  <a:prstClr val="black"/>
                </a:solidFill>
                <a:latin typeface="Verdana"/>
              </a:rPr>
              <a:t>to change size or focus</a:t>
            </a:r>
            <a:br>
              <a:rPr lang="en-GB" sz="900" noProof="1">
                <a:solidFill>
                  <a:prstClr val="black"/>
                </a:solidFill>
                <a:latin typeface="Verdana"/>
              </a:rPr>
            </a:br>
            <a:r>
              <a:rPr lang="en-GB" sz="900" noProof="1">
                <a:solidFill>
                  <a:prstClr val="black"/>
                </a:solidFill>
                <a:latin typeface="Verdana"/>
              </a:rPr>
              <a:t>of the picture</a:t>
            </a:r>
            <a:endParaRPr lang="en-GB" sz="900" strike="sngStrike" noProof="1">
              <a:solidFill>
                <a:prstClr val="black"/>
              </a:solidFill>
              <a:latin typeface="Verdana"/>
            </a:endParaRPr>
          </a:p>
          <a:p>
            <a:pPr eaLnBrk="1" hangingPunct="1">
              <a:spcBef>
                <a:spcPct val="0"/>
              </a:spcBef>
              <a:spcAft>
                <a:spcPts val="600"/>
              </a:spcAft>
              <a:buFontTx/>
              <a:buNone/>
              <a:defRPr/>
            </a:pPr>
            <a:r>
              <a:rPr lang="en-GB" altLang="da-DK" sz="900" b="1" noProof="1">
                <a:solidFill>
                  <a:prstClr val="black"/>
                </a:solidFill>
                <a:latin typeface="Verdana"/>
                <a:cs typeface="Arial" pitchFamily="34" charset="0"/>
              </a:rPr>
              <a:t>2. </a:t>
            </a:r>
            <a:r>
              <a:rPr lang="en-GB" altLang="da-DK" sz="900" noProof="1">
                <a:solidFill>
                  <a:prstClr val="black"/>
                </a:solidFill>
                <a:latin typeface="Verdana"/>
                <a:cs typeface="Arial" pitchFamily="34" charset="0"/>
              </a:rPr>
              <a:t>If you want to scale the picture, </a:t>
            </a:r>
            <a:br>
              <a:rPr lang="en-GB" altLang="da-DK" sz="900" noProof="1">
                <a:solidFill>
                  <a:prstClr val="black"/>
                </a:solidFill>
                <a:latin typeface="Verdana"/>
                <a:cs typeface="Arial" pitchFamily="34" charset="0"/>
              </a:rPr>
            </a:br>
            <a:r>
              <a:rPr lang="en-GB" altLang="da-DK" sz="900" noProof="1">
                <a:solidFill>
                  <a:prstClr val="black"/>
                </a:solidFill>
                <a:latin typeface="Verdana"/>
                <a:cs typeface="Arial" pitchFamily="34" charset="0"/>
              </a:rPr>
              <a:t>hold </a:t>
            </a:r>
            <a:r>
              <a:rPr lang="en-GB" altLang="da-DK" sz="900" b="1" noProof="1">
                <a:solidFill>
                  <a:prstClr val="black"/>
                </a:solidFill>
                <a:latin typeface="Verdana"/>
                <a:cs typeface="Arial" pitchFamily="34" charset="0"/>
              </a:rPr>
              <a:t>SHIFT-</a:t>
            </a:r>
            <a:r>
              <a:rPr lang="en-GB" altLang="da-DK" sz="900" noProof="1">
                <a:solidFill>
                  <a:prstClr val="black"/>
                </a:solidFill>
                <a:latin typeface="Verdana"/>
                <a:cs typeface="Arial" pitchFamily="34" charset="0"/>
              </a:rPr>
              <a:t>key down while </a:t>
            </a:r>
            <a:br>
              <a:rPr lang="en-GB" altLang="da-DK" sz="900" noProof="1">
                <a:solidFill>
                  <a:prstClr val="black"/>
                </a:solidFill>
                <a:latin typeface="Verdana"/>
                <a:cs typeface="Arial" pitchFamily="34" charset="0"/>
              </a:rPr>
            </a:br>
            <a:r>
              <a:rPr lang="en-GB" altLang="da-DK" sz="900" noProof="1">
                <a:solidFill>
                  <a:prstClr val="black"/>
                </a:solidFill>
                <a:latin typeface="Verdana"/>
                <a:cs typeface="Arial" pitchFamily="34" charset="0"/>
              </a:rPr>
              <a:t>dragging the corners of the picture</a:t>
            </a:r>
            <a:endParaRPr lang="en-GB"/>
          </a:p>
          <a:p>
            <a:pPr eaLnBrk="1" hangingPunct="1">
              <a:spcBef>
                <a:spcPct val="0"/>
              </a:spcBef>
              <a:spcAft>
                <a:spcPts val="600"/>
              </a:spcAft>
              <a:buFontTx/>
              <a:buNone/>
              <a:defRPr/>
            </a:pPr>
            <a:r>
              <a:rPr lang="en-GB" altLang="da-DK" sz="900" b="1" noProof="1">
                <a:solidFill>
                  <a:prstClr val="black"/>
                </a:solidFill>
                <a:latin typeface="Verdana"/>
                <a:cs typeface="Arial" pitchFamily="34" charset="0"/>
              </a:rPr>
              <a:t>Hint:</a:t>
            </a:r>
            <a:r>
              <a:rPr lang="en-GB" altLang="da-DK" sz="900" noProof="1">
                <a:solidFill>
                  <a:prstClr val="black"/>
                </a:solidFill>
                <a:latin typeface="Verdana"/>
                <a:cs typeface="Arial" pitchFamily="34" charset="0"/>
              </a:rPr>
              <a:t> If you delete the picture and </a:t>
            </a:r>
            <a:br>
              <a:rPr lang="en-GB" altLang="da-DK" sz="900" noProof="1">
                <a:solidFill>
                  <a:prstClr val="black"/>
                </a:solidFill>
                <a:latin typeface="Verdana"/>
                <a:cs typeface="Arial" pitchFamily="34" charset="0"/>
              </a:rPr>
            </a:br>
            <a:r>
              <a:rPr lang="en-GB" altLang="da-DK" sz="900" noProof="1">
                <a:solidFill>
                  <a:prstClr val="black"/>
                </a:solidFill>
                <a:latin typeface="Verdana"/>
                <a:cs typeface="Arial" pitchFamily="34" charset="0"/>
              </a:rPr>
              <a:t>insert a new one, the picture may </a:t>
            </a:r>
            <a:br>
              <a:rPr lang="en-GB" altLang="da-DK" sz="900" noProof="1">
                <a:solidFill>
                  <a:prstClr val="black"/>
                </a:solidFill>
                <a:latin typeface="Verdana"/>
                <a:cs typeface="Arial" pitchFamily="34" charset="0"/>
              </a:rPr>
            </a:br>
            <a:r>
              <a:rPr lang="en-GB" altLang="da-DK" sz="900" noProof="1">
                <a:solidFill>
                  <a:prstClr val="black"/>
                </a:solidFill>
                <a:latin typeface="Verdana"/>
                <a:cs typeface="Arial" pitchFamily="34" charset="0"/>
              </a:rPr>
              <a:t>lie in front of the text or graphic,</a:t>
            </a:r>
            <a:r>
              <a:rPr lang="en-GB" altLang="da-DK" sz="900" strike="sngStrike" noProof="1">
                <a:solidFill>
                  <a:prstClr val="black"/>
                </a:solidFill>
                <a:latin typeface="Verdana"/>
                <a:cs typeface="Arial" pitchFamily="34" charset="0"/>
              </a:rPr>
              <a:t> </a:t>
            </a:r>
            <a:br>
              <a:rPr lang="en-GB" altLang="da-DK" sz="900" noProof="1">
                <a:solidFill>
                  <a:prstClr val="black"/>
                </a:solidFill>
                <a:latin typeface="Verdana"/>
                <a:cs typeface="Arial" pitchFamily="34" charset="0"/>
              </a:rPr>
            </a:br>
            <a:r>
              <a:rPr lang="en-GB" altLang="da-DK" sz="900" noProof="1">
                <a:solidFill>
                  <a:prstClr val="black"/>
                </a:solidFill>
                <a:latin typeface="Verdana"/>
                <a:cs typeface="Arial" pitchFamily="34" charset="0"/>
              </a:rPr>
              <a:t>if this happens, select the picture, </a:t>
            </a:r>
            <a:br>
              <a:rPr lang="en-GB" altLang="da-DK" sz="900" noProof="1">
                <a:solidFill>
                  <a:prstClr val="black"/>
                </a:solidFill>
                <a:latin typeface="Verdana"/>
                <a:cs typeface="Arial" pitchFamily="34" charset="0"/>
              </a:rPr>
            </a:br>
            <a:r>
              <a:rPr lang="en-GB" altLang="da-DK" sz="900" noProof="1">
                <a:solidFill>
                  <a:prstClr val="black"/>
                </a:solidFill>
                <a:latin typeface="Verdana"/>
                <a:cs typeface="Arial" pitchFamily="34" charset="0"/>
              </a:rPr>
              <a:t>right-click and choose </a:t>
            </a:r>
            <a:r>
              <a:rPr lang="en-GB" altLang="da-DK" sz="900" b="1" noProof="1">
                <a:solidFill>
                  <a:prstClr val="black"/>
                </a:solidFill>
                <a:latin typeface="Verdana"/>
                <a:cs typeface="Arial" pitchFamily="34" charset="0"/>
              </a:rPr>
              <a:t>Send to Back</a:t>
            </a:r>
            <a:endParaRPr lang="en-GB"/>
          </a:p>
          <a:p>
            <a:pPr eaLnBrk="1" hangingPunct="1">
              <a:spcBef>
                <a:spcPct val="0"/>
              </a:spcBef>
              <a:spcAft>
                <a:spcPts val="600"/>
              </a:spcAft>
              <a:buFontTx/>
              <a:buNone/>
              <a:defRPr/>
            </a:pPr>
            <a:endParaRPr lang="en-GB" altLang="da-DK" sz="900" noProof="1">
              <a:solidFill>
                <a:prstClr val="black"/>
              </a:solidFill>
              <a:latin typeface="Verdana"/>
              <a:cs typeface="Arial" pitchFamily="34" charset="0"/>
            </a:endParaRPr>
          </a:p>
        </p:txBody>
      </p:sp>
      <p:pic>
        <p:nvPicPr>
          <p:cNvPr id="18" name="Billede 22"/>
          <p:cNvPicPr>
            <a:picLocks noChangeAspect="1"/>
          </p:cNvPicPr>
          <p:nvPr userDrawn="1"/>
        </p:nvPicPr>
        <p:blipFill>
          <a:blip r:embed="rId2"/>
          <a:stretch>
            <a:fillRect/>
          </a:stretch>
        </p:blipFill>
        <p:spPr>
          <a:xfrm>
            <a:off x="5815478" y="3291563"/>
            <a:ext cx="337400" cy="321707"/>
          </a:xfrm>
          <a:prstGeom prst="rect">
            <a:avLst/>
          </a:prstGeom>
        </p:spPr>
      </p:pic>
      <p:sp>
        <p:nvSpPr>
          <p:cNvPr id="19" name="Text Box 48"/>
          <p:cNvSpPr txBox="1">
            <a:spLocks noChangeArrowheads="1"/>
          </p:cNvSpPr>
          <p:nvPr userDrawn="1"/>
        </p:nvSpPr>
        <p:spPr bwMode="auto">
          <a:xfrm>
            <a:off x="6990877" y="1978025"/>
            <a:ext cx="2160798" cy="163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200" b="1" noProof="1">
                <a:solidFill>
                  <a:prstClr val="black"/>
                </a:solidFill>
                <a:latin typeface="Verdana"/>
                <a:cs typeface="Arial" panose="020B0604020202020204" pitchFamily="34" charset="0"/>
              </a:rPr>
              <a:t>Use text styles</a:t>
            </a:r>
            <a:endParaRPr lang="en-GB"/>
          </a:p>
          <a:p>
            <a:pPr eaLnBrk="1" hangingPunct="1">
              <a:spcAft>
                <a:spcPts val="600"/>
              </a:spcAft>
              <a:defRPr/>
            </a:pPr>
            <a:r>
              <a:rPr lang="en-GB" altLang="da-DK" sz="900" noProof="1">
                <a:solidFill>
                  <a:prstClr val="black"/>
                </a:solidFill>
                <a:latin typeface="Verdana"/>
                <a:cs typeface="Arial" panose="020B0604020202020204" pitchFamily="34" charset="0"/>
              </a:rPr>
              <a:t>Use the </a:t>
            </a:r>
            <a:r>
              <a:rPr lang="en-GB" altLang="da-DK" sz="900" b="1" noProof="1">
                <a:solidFill>
                  <a:prstClr val="black"/>
                </a:solidFill>
                <a:latin typeface="Verdana"/>
                <a:cs typeface="Arial" panose="020B0604020202020204" pitchFamily="34" charset="0"/>
              </a:rPr>
              <a:t>TAB</a:t>
            </a:r>
            <a:r>
              <a:rPr lang="en-GB" altLang="da-DK" sz="900" noProof="1">
                <a:solidFill>
                  <a:prstClr val="black"/>
                </a:solidFill>
                <a:latin typeface="Verdana"/>
                <a:cs typeface="Arial" panose="020B0604020202020204" pitchFamily="34" charset="0"/>
              </a:rPr>
              <a:t>-key to jump through </a:t>
            </a:r>
            <a:br>
              <a:rPr lang="en-GB" altLang="da-DK" sz="900" noProof="1">
                <a:solidFill>
                  <a:prstClr val="black"/>
                </a:solidFill>
                <a:latin typeface="Verdana"/>
                <a:cs typeface="Arial" panose="020B0604020202020204" pitchFamily="34" charset="0"/>
              </a:rPr>
            </a:br>
            <a:r>
              <a:rPr lang="en-GB" altLang="da-DK" sz="900" noProof="1">
                <a:solidFill>
                  <a:prstClr val="black"/>
                </a:solidFill>
                <a:latin typeface="Verdana"/>
                <a:cs typeface="Arial" panose="020B0604020202020204" pitchFamily="34" charset="0"/>
              </a:rPr>
              <a:t>levels. Click </a:t>
            </a:r>
            <a:r>
              <a:rPr lang="en-GB" altLang="da-DK" sz="900" b="1" noProof="1">
                <a:solidFill>
                  <a:prstClr val="black"/>
                </a:solidFill>
                <a:latin typeface="Verdana"/>
                <a:cs typeface="Arial" panose="020B0604020202020204" pitchFamily="34" charset="0"/>
              </a:rPr>
              <a:t>ENTER</a:t>
            </a:r>
            <a:r>
              <a:rPr lang="en-GB" altLang="da-DK" sz="900" noProof="1">
                <a:solidFill>
                  <a:prstClr val="black"/>
                </a:solidFill>
                <a:latin typeface="Verdana"/>
                <a:cs typeface="Arial" panose="020B0604020202020204" pitchFamily="34" charset="0"/>
              </a:rPr>
              <a:t>, then </a:t>
            </a:r>
            <a:r>
              <a:rPr lang="en-GB" altLang="da-DK" sz="900" b="1" noProof="1">
                <a:solidFill>
                  <a:prstClr val="black"/>
                </a:solidFill>
                <a:latin typeface="Verdana"/>
                <a:cs typeface="Arial" panose="020B0604020202020204" pitchFamily="34" charset="0"/>
              </a:rPr>
              <a:t>TAB</a:t>
            </a:r>
            <a:r>
              <a:rPr lang="en-GB" altLang="da-DK" sz="900" noProof="1">
                <a:solidFill>
                  <a:prstClr val="black"/>
                </a:solidFill>
                <a:latin typeface="Verdana"/>
                <a:cs typeface="Arial" panose="020B0604020202020204" pitchFamily="34" charset="0"/>
              </a:rPr>
              <a:t> to switch from one level to the next level</a:t>
            </a:r>
            <a:endParaRPr lang="en-GB"/>
          </a:p>
          <a:p>
            <a:pPr eaLnBrk="1" hangingPunct="1">
              <a:spcAft>
                <a:spcPts val="240"/>
              </a:spcAft>
              <a:defRPr/>
            </a:pPr>
            <a:r>
              <a:rPr lang="en-GB" altLang="da-DK" sz="900" noProof="1">
                <a:solidFill>
                  <a:prstClr val="black"/>
                </a:solidFill>
                <a:latin typeface="Verdana"/>
                <a:cs typeface="Arial" panose="020B0604020202020204" pitchFamily="34" charset="0"/>
              </a:rPr>
              <a:t>To go back in levels use </a:t>
            </a:r>
            <a:r>
              <a:rPr lang="en-GB" altLang="da-DK" sz="900" b="1" noProof="1">
                <a:solidFill>
                  <a:prstClr val="black"/>
                </a:solidFill>
                <a:latin typeface="Verdana"/>
                <a:cs typeface="Arial" panose="020B0604020202020204" pitchFamily="34" charset="0"/>
              </a:rPr>
              <a:t>SHIFT-TAB</a:t>
            </a:r>
            <a:endParaRPr lang="en-GB"/>
          </a:p>
          <a:p>
            <a:pPr eaLnBrk="1" hangingPunct="1">
              <a:spcAft>
                <a:spcPts val="240"/>
              </a:spcAft>
              <a:defRPr/>
            </a:pPr>
            <a:endParaRPr lang="en-GB" sz="900" b="1" noProof="1">
              <a:solidFill>
                <a:prstClr val="black"/>
              </a:solidFill>
              <a:latin typeface="Verdana"/>
              <a:cs typeface="Arial" panose="020B0604020202020204" pitchFamily="34" charset="0"/>
            </a:endParaRPr>
          </a:p>
          <a:p>
            <a:pPr eaLnBrk="1" hangingPunct="1">
              <a:spcAft>
                <a:spcPts val="240"/>
              </a:spcAft>
              <a:defRPr/>
            </a:pPr>
            <a:r>
              <a:rPr lang="en-GB" sz="900" noProof="1">
                <a:solidFill>
                  <a:prstClr val="black"/>
                </a:solidFill>
                <a:latin typeface="Verdana"/>
                <a:cs typeface="Arial" panose="020B0604020202020204" pitchFamily="34" charset="0"/>
              </a:rPr>
              <a:t>Alternatively, </a:t>
            </a:r>
            <a:r>
              <a:rPr lang="en-GB" sz="900" b="1" noProof="1">
                <a:solidFill>
                  <a:prstClr val="black"/>
                </a:solidFill>
                <a:latin typeface="Verdana"/>
                <a:cs typeface="Arial" panose="020B0604020202020204" pitchFamily="34" charset="0"/>
              </a:rPr>
              <a:t>Increase</a:t>
            </a:r>
            <a:r>
              <a:rPr lang="en-GB" sz="900" noProof="1">
                <a:solidFill>
                  <a:prstClr val="black"/>
                </a:solidFill>
                <a:latin typeface="Verdana"/>
                <a:cs typeface="Arial" panose="020B0604020202020204" pitchFamily="34" charset="0"/>
              </a:rPr>
              <a:t> and</a:t>
            </a:r>
            <a:br>
              <a:rPr lang="en-GB" sz="900" noProof="1">
                <a:solidFill>
                  <a:prstClr val="black"/>
                </a:solidFill>
                <a:latin typeface="Verdana"/>
                <a:cs typeface="Arial" panose="020B0604020202020204" pitchFamily="34" charset="0"/>
              </a:rPr>
            </a:br>
            <a:r>
              <a:rPr lang="en-GB" sz="900" b="1" noProof="1">
                <a:solidFill>
                  <a:prstClr val="black"/>
                </a:solidFill>
                <a:latin typeface="Verdana"/>
                <a:cs typeface="Arial" panose="020B0604020202020204" pitchFamily="34" charset="0"/>
              </a:rPr>
              <a:t>Decrease </a:t>
            </a:r>
            <a:r>
              <a:rPr lang="en-GB" sz="900" noProof="1">
                <a:solidFill>
                  <a:prstClr val="black"/>
                </a:solidFill>
                <a:latin typeface="Verdana"/>
                <a:cs typeface="Arial" panose="020B0604020202020204" pitchFamily="34" charset="0"/>
              </a:rPr>
              <a:t>list level can be used</a:t>
            </a:r>
            <a:endParaRPr lang="en-GB"/>
          </a:p>
        </p:txBody>
      </p:sp>
      <p:pic>
        <p:nvPicPr>
          <p:cNvPr id="22" name="Picture 30"/>
          <p:cNvPicPr>
            <a:picLocks noChangeAspect="1"/>
          </p:cNvPicPr>
          <p:nvPr userDrawn="1"/>
        </p:nvPicPr>
        <p:blipFill>
          <a:blip r:embed="rId3"/>
          <a:stretch>
            <a:fillRect/>
          </a:stretch>
        </p:blipFill>
        <p:spPr>
          <a:xfrm>
            <a:off x="5829220" y="2219323"/>
            <a:ext cx="262151" cy="256054"/>
          </a:xfrm>
          <a:prstGeom prst="rect">
            <a:avLst/>
          </a:prstGeom>
        </p:spPr>
      </p:pic>
      <p:pic>
        <p:nvPicPr>
          <p:cNvPr id="23" name="Billede 27"/>
          <p:cNvPicPr>
            <a:picLocks noChangeAspect="1"/>
          </p:cNvPicPr>
          <p:nvPr userDrawn="1"/>
        </p:nvPicPr>
        <p:blipFill>
          <a:blip r:embed="rId4"/>
          <a:stretch>
            <a:fillRect/>
          </a:stretch>
        </p:blipFill>
        <p:spPr>
          <a:xfrm>
            <a:off x="9151674" y="3334516"/>
            <a:ext cx="549328" cy="285228"/>
          </a:xfrm>
          <a:prstGeom prst="rect">
            <a:avLst/>
          </a:prstGeom>
        </p:spPr>
      </p:pic>
      <p:pic>
        <p:nvPicPr>
          <p:cNvPr id="24" name="Billede 1"/>
          <p:cNvPicPr>
            <a:picLocks noChangeAspect="1"/>
          </p:cNvPicPr>
          <p:nvPr userDrawn="1"/>
        </p:nvPicPr>
        <p:blipFill>
          <a:blip r:embed="rId5"/>
          <a:stretch>
            <a:fillRect/>
          </a:stretch>
        </p:blipFill>
        <p:spPr>
          <a:xfrm>
            <a:off x="5793183" y="3709353"/>
            <a:ext cx="359695" cy="335309"/>
          </a:xfrm>
          <a:prstGeom prst="rect">
            <a:avLst/>
          </a:prstGeom>
        </p:spPr>
      </p:pic>
      <p:sp>
        <p:nvSpPr>
          <p:cNvPr id="28" name="TextBox 12"/>
          <p:cNvSpPr txBox="1">
            <a:spLocks noChangeArrowheads="1"/>
          </p:cNvSpPr>
          <p:nvPr userDrawn="1"/>
        </p:nvSpPr>
        <p:spPr bwMode="auto">
          <a:xfrm>
            <a:off x="6990877" y="3871239"/>
            <a:ext cx="1880972"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600"/>
              </a:spcAft>
              <a:buFontTx/>
              <a:buNone/>
              <a:defRPr/>
            </a:pPr>
            <a:r>
              <a:rPr lang="en-GB" sz="1200" b="1" noProof="1">
                <a:solidFill>
                  <a:prstClr val="black"/>
                </a:solidFill>
                <a:latin typeface="Verdana"/>
              </a:rPr>
              <a:t>Recommendations </a:t>
            </a:r>
            <a:br>
              <a:rPr lang="en-GB" sz="1200" b="1" noProof="1">
                <a:solidFill>
                  <a:prstClr val="black"/>
                </a:solidFill>
                <a:latin typeface="Verdana"/>
              </a:rPr>
            </a:br>
            <a:r>
              <a:rPr lang="en-GB" sz="1200" b="1" noProof="1">
                <a:solidFill>
                  <a:prstClr val="black"/>
                </a:solidFill>
                <a:latin typeface="Verdana"/>
              </a:rPr>
              <a:t>text usage</a:t>
            </a:r>
            <a:endParaRPr lang="en-GB"/>
          </a:p>
          <a:p>
            <a:pPr fontAlgn="base">
              <a:spcBef>
                <a:spcPct val="0"/>
              </a:spcBef>
              <a:spcAft>
                <a:spcPct val="0"/>
              </a:spcAft>
              <a:buFontTx/>
              <a:buNone/>
            </a:pPr>
            <a:r>
              <a:rPr lang="en-GB" altLang="da-DK" sz="900">
                <a:solidFill>
                  <a:prstClr val="black"/>
                </a:solidFill>
                <a:latin typeface="Verdana"/>
              </a:rPr>
              <a:t>Notice: Text boxes do not minimize text size automatically!</a:t>
            </a:r>
            <a:endParaRPr lang="en-GB"/>
          </a:p>
          <a:p>
            <a:pPr fontAlgn="base">
              <a:spcBef>
                <a:spcPct val="0"/>
              </a:spcBef>
              <a:spcAft>
                <a:spcPct val="0"/>
              </a:spcAft>
              <a:buFontTx/>
              <a:buNone/>
            </a:pPr>
            <a:endParaRPr lang="en-GB" altLang="da-DK" sz="900">
              <a:solidFill>
                <a:prstClr val="black"/>
              </a:solidFill>
              <a:latin typeface="Verdana"/>
            </a:endParaRPr>
          </a:p>
          <a:p>
            <a:pPr fontAlgn="base">
              <a:spcBef>
                <a:spcPct val="0"/>
              </a:spcBef>
              <a:spcAft>
                <a:spcPct val="0"/>
              </a:spcAft>
              <a:buFontTx/>
              <a:buNone/>
            </a:pPr>
            <a:r>
              <a:rPr lang="en-GB" altLang="da-DK" sz="900">
                <a:solidFill>
                  <a:prstClr val="black"/>
                </a:solidFill>
                <a:latin typeface="Verdana"/>
              </a:rPr>
              <a:t>Minimize the amount of text. Use note feature below slide for excess text, not needing display.</a:t>
            </a:r>
            <a:endParaRPr lang="en-GB"/>
          </a:p>
          <a:p>
            <a:pPr fontAlgn="base">
              <a:spcBef>
                <a:spcPct val="0"/>
              </a:spcBef>
              <a:spcAft>
                <a:spcPct val="0"/>
              </a:spcAft>
              <a:buFontTx/>
              <a:buNone/>
            </a:pPr>
            <a:endParaRPr lang="en-GB" altLang="da-DK" sz="900">
              <a:solidFill>
                <a:prstClr val="black"/>
              </a:solidFill>
              <a:latin typeface="Verdana"/>
            </a:endParaRPr>
          </a:p>
          <a:p>
            <a:pPr fontAlgn="base">
              <a:spcBef>
                <a:spcPct val="0"/>
              </a:spcBef>
              <a:spcAft>
                <a:spcPct val="0"/>
              </a:spcAft>
              <a:buFontTx/>
              <a:buNone/>
            </a:pPr>
            <a:r>
              <a:rPr lang="en-GB" altLang="da-DK" sz="900">
                <a:solidFill>
                  <a:prstClr val="black"/>
                </a:solidFill>
                <a:latin typeface="Verdana"/>
              </a:rPr>
              <a:t>Choose slide for text quantity - not the other way around</a:t>
            </a:r>
            <a:endParaRPr lang="en-GB" altLang="da-DK" sz="1600">
              <a:solidFill>
                <a:prstClr val="black"/>
              </a:solidFill>
              <a:latin typeface="Verdana"/>
            </a:endParaRPr>
          </a:p>
        </p:txBody>
      </p:sp>
      <p:sp>
        <p:nvSpPr>
          <p:cNvPr id="2" name="AutoShape 4">
            <a:extLst>
              <a:ext uri="{FF2B5EF4-FFF2-40B4-BE49-F238E27FC236}">
                <a16:creationId xmlns:a16="http://schemas.microsoft.com/office/drawing/2014/main" id="{21380014-0A9C-45D5-A98F-1F9FF1CC181C}"/>
              </a:ext>
            </a:extLst>
          </p:cNvPr>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rgbClr val="E6E6E6"/>
                </a:solidFill>
                <a:cs typeface="Arial" panose="020B0604020202020204" pitchFamily="34" charset="0"/>
              </a:rPr>
              <a:t>Insert Image</a:t>
            </a:r>
            <a:endParaRPr lang="en-GB" sz="105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1. Mark placeholder. </a:t>
            </a:r>
            <a:br>
              <a:rPr kumimoji="0" lang="en-GB" sz="700" b="0" i="0" u="none" strike="noStrike" kern="1200" cap="none" spc="0" normalizeH="0" baseline="0" noProof="0">
                <a:ln>
                  <a:noFill/>
                </a:ln>
                <a:solidFill>
                  <a:srgbClr val="E6E6E6"/>
                </a:solidFill>
                <a:effectLst/>
                <a:uLnTx/>
                <a:uFillTx/>
                <a:latin typeface="+mn-lt"/>
                <a:ea typeface="+mn-ea"/>
                <a:cs typeface="+mn-cs"/>
              </a:rPr>
            </a:br>
            <a:r>
              <a:rPr kumimoji="0" lang="en-GB" sz="700" b="0" i="0" u="none" strike="noStrike" kern="1200" cap="none" spc="0" normalizeH="0" baseline="0" noProof="0">
                <a:ln>
                  <a:noFill/>
                </a:ln>
                <a:solidFill>
                  <a:srgbClr val="E6E6E6"/>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4. Click on the + sign to insert image</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E6E6E6"/>
                </a:solidFill>
                <a:effectLst/>
                <a:uLnTx/>
                <a:uFillTx/>
                <a:latin typeface="+mn-lt"/>
                <a:ea typeface="+mn-ea"/>
                <a:cs typeface="+mn-cs"/>
              </a:rPr>
              <a:t>You will be able to crop and change the placement of the picture in the placeholder after inserting.</a:t>
            </a:r>
            <a:endParaRPr lang="en-GB" sz="700">
              <a:solidFill>
                <a:srgbClr val="E6E6E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6E6E6"/>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solidFill>
                <a:srgbClr val="E6E6E6"/>
              </a:solidFill>
              <a:cs typeface="Arial" panose="020B0604020202020204" pitchFamily="34" charset="0"/>
            </a:endParaRPr>
          </a:p>
        </p:txBody>
      </p:sp>
    </p:spTree>
    <p:extLst>
      <p:ext uri="{BB962C8B-B14F-4D97-AF65-F5344CB8AC3E}">
        <p14:creationId xmlns:p14="http://schemas.microsoft.com/office/powerpoint/2010/main" val="1534086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Pladsholder til billede 6"/>
          <p:cNvSpPr>
            <a:spLocks noGrp="1"/>
          </p:cNvSpPr>
          <p:nvPr>
            <p:ph type="pic" sz="quarter" idx="12" hasCustomPrompt="1"/>
          </p:nvPr>
        </p:nvSpPr>
        <p:spPr>
          <a:xfrm>
            <a:off x="108000" y="1900800"/>
            <a:ext cx="7812000" cy="4327200"/>
          </a:xfrm>
          <a:solidFill>
            <a:schemeClr val="bg1">
              <a:lumMod val="95000"/>
            </a:schemeClr>
          </a:solidFill>
        </p:spPr>
        <p:txBody>
          <a:bodyPr tIns="648000" anchor="ctr" anchorCtr="0"/>
          <a:lstStyle>
            <a:lvl1pPr marL="0" indent="0" algn="ctr">
              <a:buNone/>
              <a:defRPr sz="1200"/>
            </a:lvl1pPr>
          </a:lstStyle>
          <a:p>
            <a:r>
              <a:rPr lang="da-DK"/>
              <a:t>Picture</a:t>
            </a:r>
          </a:p>
        </p:txBody>
      </p:sp>
      <p:sp>
        <p:nvSpPr>
          <p:cNvPr id="18" name="Rektangel 17"/>
          <p:cNvSpPr/>
          <p:nvPr userDrawn="1"/>
        </p:nvSpPr>
        <p:spPr>
          <a:xfrm>
            <a:off x="-1838326" y="1480719"/>
            <a:ext cx="1639189" cy="561692"/>
          </a:xfrm>
          <a:prstGeom prst="rect">
            <a:avLst/>
          </a:prstGeom>
          <a:noFill/>
          <a:ln w="12700" algn="ctr">
            <a:noFill/>
            <a:miter lim="800000"/>
            <a:headEnd/>
            <a:tailEnd/>
          </a:ln>
          <a:effectLst/>
        </p:spPr>
        <p:txBody>
          <a:bodyPr wrap="square" lIns="0" tIns="0" rIns="0" bIns="0">
            <a:spAutoFit/>
          </a:bodyPr>
          <a:lstStyle/>
          <a:p>
            <a:pPr lvl="0" fontAlgn="auto">
              <a:spcBef>
                <a:spcPts val="0"/>
              </a:spcBef>
              <a:spcAft>
                <a:spcPts val="600"/>
              </a:spcAft>
              <a:buFont typeface="+mj-lt"/>
              <a:buNone/>
            </a:pPr>
            <a:r>
              <a:rPr lang="da-DK" sz="1050" b="1" noProof="0">
                <a:solidFill>
                  <a:schemeClr val="accent4"/>
                </a:solidFill>
                <a:cs typeface="Arial" panose="020B0604020202020204" pitchFamily="34" charset="0"/>
              </a:rPr>
              <a:t>Slide library</a:t>
            </a:r>
            <a:endParaRPr lang="da-DK">
              <a:solidFill>
                <a:schemeClr val="accent4"/>
              </a:solidFill>
            </a:endParaRPr>
          </a:p>
          <a:p>
            <a:pPr lvl="0" fontAlgn="auto">
              <a:spcBef>
                <a:spcPts val="0"/>
              </a:spcBef>
              <a:spcAft>
                <a:spcPts val="600"/>
              </a:spcAft>
              <a:buFont typeface="+mj-lt"/>
              <a:buNone/>
            </a:pPr>
            <a:r>
              <a:rPr lang="da-DK" sz="700" b="0">
                <a:cs typeface="Arial" panose="020B0604020202020204" pitchFamily="34" charset="0"/>
              </a:rPr>
              <a:t>Import pre-designed</a:t>
            </a:r>
            <a:r>
              <a:rPr lang="da-DK" sz="700" b="0" baseline="0">
                <a:cs typeface="Arial" panose="020B0604020202020204" pitchFamily="34" charset="0"/>
              </a:rPr>
              <a:t> slides from the Templafy menu by clicking on the ‘Presentations’ or ‘Slides’ icon.</a:t>
            </a:r>
            <a:endParaRPr lang="da-DK"/>
          </a:p>
        </p:txBody>
      </p:sp>
      <p:sp>
        <p:nvSpPr>
          <p:cNvPr id="17" name="Pladsholder til billede 16"/>
          <p:cNvSpPr>
            <a:spLocks noGrp="1"/>
          </p:cNvSpPr>
          <p:nvPr>
            <p:ph type="pic" sz="quarter" idx="14" hasCustomPrompt="1"/>
          </p:nvPr>
        </p:nvSpPr>
        <p:spPr>
          <a:xfrm>
            <a:off x="8026800" y="4118400"/>
            <a:ext cx="4058400" cy="2109600"/>
          </a:xfrm>
          <a:solidFill>
            <a:schemeClr val="bg1">
              <a:lumMod val="95000"/>
            </a:schemeClr>
          </a:solidFill>
        </p:spPr>
        <p:txBody>
          <a:bodyPr tIns="648000" anchor="ctr" anchorCtr="0"/>
          <a:lstStyle>
            <a:lvl1pPr marL="0" indent="0" algn="ctr">
              <a:buNone/>
              <a:defRPr sz="1200"/>
            </a:lvl1pPr>
          </a:lstStyle>
          <a:p>
            <a:r>
              <a:rPr lang="da-DK"/>
              <a:t>Picture</a:t>
            </a:r>
          </a:p>
        </p:txBody>
      </p:sp>
      <p:sp>
        <p:nvSpPr>
          <p:cNvPr id="9" name="Pladsholder til billede 8"/>
          <p:cNvSpPr>
            <a:spLocks noGrp="1"/>
          </p:cNvSpPr>
          <p:nvPr>
            <p:ph type="pic" sz="quarter" idx="13" hasCustomPrompt="1"/>
          </p:nvPr>
        </p:nvSpPr>
        <p:spPr>
          <a:xfrm>
            <a:off x="8026800" y="1900800"/>
            <a:ext cx="4058400" cy="2109600"/>
          </a:xfrm>
          <a:solidFill>
            <a:schemeClr val="bg1">
              <a:lumMod val="95000"/>
            </a:schemeClr>
          </a:solidFill>
        </p:spPr>
        <p:txBody>
          <a:bodyPr tIns="648000" anchor="ctr" anchorCtr="0"/>
          <a:lstStyle>
            <a:lvl1pPr marL="0" indent="0" algn="ctr">
              <a:buNone/>
              <a:defRPr sz="1200"/>
            </a:lvl1pPr>
          </a:lstStyle>
          <a:p>
            <a:r>
              <a:rPr lang="da-DK"/>
              <a:t>Picture</a:t>
            </a:r>
          </a:p>
        </p:txBody>
      </p:sp>
      <p:sp>
        <p:nvSpPr>
          <p:cNvPr id="13"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50" b="1" noProof="1">
                <a:solidFill>
                  <a:schemeClr val="accent4"/>
                </a:solidFill>
                <a:cs typeface="Arial" panose="020B0604020202020204" pitchFamily="34" charset="0"/>
              </a:rPr>
              <a:t>Insert Image</a:t>
            </a:r>
            <a:endParaRPr lang="da-DK" sz="105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da-DK" sz="700" b="0" i="0" u="none" strike="noStrike" kern="1200" cap="none" spc="0" normalizeH="0" baseline="0" noProof="0">
                <a:ln>
                  <a:noFill/>
                </a:ln>
                <a:solidFill>
                  <a:prstClr val="black"/>
                </a:solidFill>
                <a:effectLst/>
                <a:uLnTx/>
                <a:uFillTx/>
                <a:latin typeface="+mn-lt"/>
                <a:ea typeface="+mn-ea"/>
                <a:cs typeface="+mn-cs"/>
              </a:rPr>
              <a:t>2. Click on the </a:t>
            </a:r>
            <a:r>
              <a:rPr kumimoji="0" lang="da-DK" sz="700" b="0" i="0" u="none" strike="noStrike" kern="1200" cap="none" spc="0" normalizeH="0" baseline="0" noProof="0" err="1">
                <a:ln>
                  <a:noFill/>
                </a:ln>
                <a:solidFill>
                  <a:prstClr val="black"/>
                </a:solidFill>
                <a:effectLst/>
                <a:uLnTx/>
                <a:uFillTx/>
                <a:latin typeface="+mn-lt"/>
                <a:ea typeface="+mn-ea"/>
                <a:cs typeface="+mn-cs"/>
              </a:rPr>
              <a:t>Skyfish</a:t>
            </a:r>
            <a:r>
              <a:rPr kumimoji="0" lang="da-DK" sz="700" b="0" i="0" u="none" strike="noStrike" kern="1200" cap="none" spc="0" normalizeH="0" baseline="0" noProof="0">
                <a:ln>
                  <a:noFill/>
                </a:ln>
                <a:solidFill>
                  <a:prstClr val="black"/>
                </a:solidFill>
                <a:effectLst/>
                <a:uLnTx/>
                <a:uFillTx/>
                <a:latin typeface="+mn-lt"/>
                <a:ea typeface="+mn-ea"/>
                <a:cs typeface="+mn-cs"/>
              </a:rPr>
              <a:t> icon in the Templafy menu (right hand panel) </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3. Select image using the search or menu</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da-DK" sz="7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da-DK" sz="70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da-DK" sz="700" b="1" noProof="1">
              <a:cs typeface="Arial" panose="020B0604020202020204" pitchFamily="34" charset="0"/>
            </a:endParaRPr>
          </a:p>
        </p:txBody>
      </p:sp>
      <p:sp>
        <p:nvSpPr>
          <p:cNvPr id="6" name="Title 5"/>
          <p:cNvSpPr>
            <a:spLocks noGrp="1"/>
          </p:cNvSpPr>
          <p:nvPr>
            <p:ph type="title" hasCustomPrompt="1"/>
          </p:nvPr>
        </p:nvSpPr>
        <p:spPr>
          <a:xfrm>
            <a:off x="432000" y="360000"/>
            <a:ext cx="11304000" cy="1080000"/>
          </a:xfrm>
        </p:spPr>
        <p:txBody>
          <a:bodyPr/>
          <a:lstStyle>
            <a:lvl1pPr>
              <a:defRPr/>
            </a:lvl1pPr>
          </a:lstStyle>
          <a:p>
            <a:r>
              <a:rPr lang="da-DK"/>
              <a:t>Click to add title</a:t>
            </a:r>
          </a:p>
        </p:txBody>
      </p:sp>
      <p:sp>
        <p:nvSpPr>
          <p:cNvPr id="11" name="Rektangel 10"/>
          <p:cNvSpPr/>
          <p:nvPr userDrawn="1"/>
        </p:nvSpPr>
        <p:spPr>
          <a:xfrm>
            <a:off x="0" y="6336000"/>
            <a:ext cx="12192000" cy="52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pic>
        <p:nvPicPr>
          <p:cNvPr id="2079440475" name="logoMaster"/>
          <p:cNvPicPr>
            <a:picLocks noChangeAspect="1"/>
          </p:cNvPicPr>
          <p:nvPr/>
        </p:nvPicPr>
        <p:blipFill>
          <a:blip r:embed="rId2"/>
          <a:stretch>
            <a:fillRect/>
          </a:stretch>
        </p:blipFill>
        <p:spPr>
          <a:xfrm>
            <a:off x="10915200" y="6490800"/>
            <a:ext cx="997200" cy="193643"/>
          </a:xfrm>
          <a:prstGeom prst="rect">
            <a:avLst/>
          </a:prstGeom>
        </p:spPr>
      </p:pic>
      <p:sp>
        <p:nvSpPr>
          <p:cNvPr id="12" name="Rektangel 11"/>
          <p:cNvSpPr/>
          <p:nvPr userDrawn="1"/>
        </p:nvSpPr>
        <p:spPr>
          <a:xfrm>
            <a:off x="-1838326" y="2395771"/>
            <a:ext cx="1639189" cy="1177245"/>
          </a:xfrm>
          <a:prstGeom prst="rect">
            <a:avLst/>
          </a:prstGeom>
          <a:noFill/>
          <a:ln w="12700" algn="ctr">
            <a:noFill/>
            <a:miter lim="800000"/>
            <a:headEnd/>
            <a:tailEnd/>
          </a:ln>
          <a:effectLst/>
        </p:spPr>
        <p:txBody>
          <a:bodyPr wrap="square" lIns="0" tIns="0" rIns="0" bIns="0">
            <a:spAutoFit/>
          </a:bodyPr>
          <a:lstStyle/>
          <a:p>
            <a:pPr lvl="0" fontAlgn="auto">
              <a:spcBef>
                <a:spcPts val="0"/>
              </a:spcBef>
              <a:spcAft>
                <a:spcPts val="600"/>
              </a:spcAft>
              <a:buFont typeface="+mj-lt"/>
              <a:buNone/>
            </a:pPr>
            <a:r>
              <a:rPr lang="da-DK" sz="1050" b="1" noProof="0">
                <a:solidFill>
                  <a:schemeClr val="accent4"/>
                </a:solidFill>
                <a:cs typeface="Arial" panose="020B0604020202020204" pitchFamily="34" charset="0"/>
              </a:rPr>
              <a:t>Spelling language</a:t>
            </a:r>
            <a:endParaRPr lang="da-DK">
              <a:solidFill>
                <a:schemeClr val="accent4"/>
              </a:solidFill>
            </a:endParaRPr>
          </a:p>
          <a:p>
            <a:pPr lvl="0" fontAlgn="auto">
              <a:spcBef>
                <a:spcPts val="0"/>
              </a:spcBef>
              <a:spcAft>
                <a:spcPts val="600"/>
              </a:spcAft>
              <a:buFont typeface="+mj-lt"/>
              <a:buNone/>
            </a:pPr>
            <a:r>
              <a:rPr lang="da-DK" sz="700" b="0">
                <a:cs typeface="Arial" panose="020B0604020202020204" pitchFamily="34" charset="0"/>
              </a:rPr>
              <a:t>If you wish to change the spelling</a:t>
            </a:r>
            <a:r>
              <a:rPr lang="da-DK" sz="700" b="0" baseline="0">
                <a:cs typeface="Arial" panose="020B0604020202020204" pitchFamily="34" charset="0"/>
              </a:rPr>
              <a:t> language, click on the Language-button in the </a:t>
            </a:r>
            <a:r>
              <a:rPr lang="da-DK" sz="700" b="1" baseline="0" noProof="1">
                <a:cs typeface="Arial" panose="020B0604020202020204" pitchFamily="34" charset="0"/>
              </a:rPr>
              <a:t>Verdo</a:t>
            </a:r>
            <a:r>
              <a:rPr lang="da-DK" sz="700" b="1" baseline="0">
                <a:cs typeface="Arial" panose="020B0604020202020204" pitchFamily="34" charset="0"/>
              </a:rPr>
              <a:t> ribbon </a:t>
            </a:r>
            <a:r>
              <a:rPr lang="da-DK" sz="700" b="0" baseline="0">
                <a:cs typeface="Arial" panose="020B0604020202020204" pitchFamily="34" charset="0"/>
              </a:rPr>
              <a:t>and choose the desired language. Date should be changed from </a:t>
            </a:r>
            <a:r>
              <a:rPr lang="da-DK" sz="700" b="1" baseline="0">
                <a:cs typeface="Arial" panose="020B0604020202020204" pitchFamily="34" charset="0"/>
              </a:rPr>
              <a:t>Insert/Header &amp; Footer</a:t>
            </a:r>
            <a:r>
              <a:rPr lang="da-DK" sz="700" b="0" baseline="0">
                <a:cs typeface="Arial" panose="020B0604020202020204" pitchFamily="34" charset="0"/>
              </a:rPr>
              <a:t>, write date in Fixed date-field.</a:t>
            </a:r>
            <a:endParaRPr lang="da-DK"/>
          </a:p>
          <a:p>
            <a:pPr lvl="0" fontAlgn="auto">
              <a:spcBef>
                <a:spcPts val="0"/>
              </a:spcBef>
              <a:spcAft>
                <a:spcPts val="600"/>
              </a:spcAft>
              <a:buFont typeface="+mj-lt"/>
              <a:buNone/>
            </a:pPr>
            <a:r>
              <a:rPr lang="da-DK" sz="700" b="0" baseline="0" noProof="0">
                <a:cs typeface="Arial" panose="020B0604020202020204" pitchFamily="34" charset="0"/>
              </a:rPr>
              <a:t>Spelling language on the computer can be changed </a:t>
            </a:r>
            <a:r>
              <a:rPr lang="da-DK" sz="700" b="0" baseline="0">
                <a:cs typeface="Arial" panose="020B0604020202020204" pitchFamily="34" charset="0"/>
              </a:rPr>
              <a:t>on the </a:t>
            </a:r>
            <a:r>
              <a:rPr lang="da-DK" sz="700" b="0" baseline="0" noProof="0">
                <a:cs typeface="Arial" panose="020B0604020202020204" pitchFamily="34" charset="0"/>
              </a:rPr>
              <a:t>language button</a:t>
            </a:r>
            <a:r>
              <a:rPr lang="da-DK" sz="700" b="0" baseline="0">
                <a:cs typeface="Arial" panose="020B0604020202020204" pitchFamily="34" charset="0"/>
              </a:rPr>
              <a:t>.</a:t>
            </a:r>
            <a:endParaRPr lang="da-DK"/>
          </a:p>
        </p:txBody>
      </p:sp>
      <p:sp>
        <p:nvSpPr>
          <p:cNvPr id="2" name="Date_DateCustomB"/>
          <p:cNvSpPr>
            <a:spLocks noGrp="1"/>
          </p:cNvSpPr>
          <p:nvPr>
            <p:ph type="dt" sz="half" idx="15"/>
          </p:nvPr>
        </p:nvSpPr>
        <p:spPr>
          <a:xfrm>
            <a:off x="288926" y="6508683"/>
            <a:ext cx="3040044" cy="187475"/>
          </a:xfrm>
        </p:spPr>
        <p:txBody>
          <a:bodyPr/>
          <a:lstStyle/>
          <a:p>
            <a:fld id="{DA9E920F-80F4-4584-802F-C8488A05991F}" type="datetime2">
              <a:rPr lang="da-DK" smtClean="0"/>
              <a:t>21. februar 2023</a:t>
            </a:fld>
            <a:endParaRPr lang="da-DK"/>
          </a:p>
        </p:txBody>
      </p:sp>
      <p:sp>
        <p:nvSpPr>
          <p:cNvPr id="3" name="Footer Placeholder 2"/>
          <p:cNvSpPr>
            <a:spLocks noGrp="1"/>
          </p:cNvSpPr>
          <p:nvPr>
            <p:ph type="ftr" sz="quarter" idx="16"/>
          </p:nvPr>
        </p:nvSpPr>
        <p:spPr>
          <a:xfrm>
            <a:off x="0" y="6912000"/>
            <a:ext cx="0" cy="0"/>
          </a:xfrm>
        </p:spPr>
        <p:txBody>
          <a:bodyPr/>
          <a:lstStyle>
            <a:lvl1pPr>
              <a:defRPr sz="100">
                <a:noFill/>
              </a:defRPr>
            </a:lvl1pPr>
          </a:lstStyle>
          <a:p>
            <a:r>
              <a:rPr lang="da-DK"/>
              <a:t>Fjernvarmen kommer til Over Hornbæk</a:t>
            </a:r>
          </a:p>
        </p:txBody>
      </p:sp>
    </p:spTree>
    <p:extLst>
      <p:ext uri="{BB962C8B-B14F-4D97-AF65-F5344CB8AC3E}">
        <p14:creationId xmlns:p14="http://schemas.microsoft.com/office/powerpoint/2010/main" val="1462463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sp>
        <p:nvSpPr>
          <p:cNvPr id="11" name="Rektangel 10"/>
          <p:cNvSpPr/>
          <p:nvPr userDrawn="1"/>
        </p:nvSpPr>
        <p:spPr>
          <a:xfrm>
            <a:off x="108000" y="108000"/>
            <a:ext cx="11977200" cy="61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algn="ctr"/>
            <a:endParaRPr lang="da-DK" err="1"/>
          </a:p>
        </p:txBody>
      </p:sp>
      <p:sp>
        <p:nvSpPr>
          <p:cNvPr id="13" name="AutoShape 4"/>
          <p:cNvSpPr>
            <a:spLocks/>
          </p:cNvSpPr>
          <p:nvPr userDrawn="1"/>
        </p:nvSpPr>
        <p:spPr bwMode="gray">
          <a:xfrm>
            <a:off x="-1838326" y="0"/>
            <a:ext cx="1639189" cy="66941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50" b="1" noProof="1">
                <a:solidFill>
                  <a:schemeClr val="accent4"/>
                </a:solidFill>
                <a:cs typeface="Arial" panose="020B0604020202020204" pitchFamily="34" charset="0"/>
              </a:rPr>
              <a:t>Chapter slide</a:t>
            </a:r>
            <a:endParaRPr lang="da-DK">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Use this layout to divide your </a:t>
            </a:r>
            <a:r>
              <a:rPr kumimoji="0" lang="da-DK" sz="700" b="0" i="0" u="none" strike="noStrike" kern="1200" cap="none" spc="0" normalizeH="0" baseline="0" noProof="0" err="1">
                <a:ln>
                  <a:noFill/>
                </a:ln>
                <a:solidFill>
                  <a:prstClr val="black"/>
                </a:solidFill>
                <a:effectLst/>
                <a:uLnTx/>
                <a:uFillTx/>
                <a:latin typeface="+mn-lt"/>
                <a:ea typeface="+mn-ea"/>
                <a:cs typeface="+mn-cs"/>
              </a:rPr>
              <a:t>presentaion</a:t>
            </a:r>
            <a:r>
              <a:rPr kumimoji="0" lang="da-DK" sz="700" b="0" i="0" u="none" strike="noStrike" kern="1200" cap="none" spc="0" normalizeH="0" baseline="0" noProof="0">
                <a:ln>
                  <a:noFill/>
                </a:ln>
                <a:solidFill>
                  <a:prstClr val="black"/>
                </a:solidFill>
                <a:effectLst/>
                <a:uLnTx/>
                <a:uFillTx/>
                <a:latin typeface="+mn-lt"/>
                <a:ea typeface="+mn-ea"/>
                <a:cs typeface="+mn-cs"/>
              </a:rPr>
              <a:t>  in chapters.</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da-DK" sz="700" b="1" noProof="1">
              <a:cs typeface="Arial" panose="020B0604020202020204" pitchFamily="34" charset="0"/>
            </a:endParaRPr>
          </a:p>
        </p:txBody>
      </p:sp>
      <p:sp>
        <p:nvSpPr>
          <p:cNvPr id="23" name="Rektangel 22"/>
          <p:cNvSpPr/>
          <p:nvPr userDrawn="1"/>
        </p:nvSpPr>
        <p:spPr>
          <a:xfrm>
            <a:off x="0" y="6336000"/>
            <a:ext cx="12192000" cy="52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24" name="Date_DateCustomB"/>
          <p:cNvSpPr>
            <a:spLocks noGrp="1"/>
          </p:cNvSpPr>
          <p:nvPr>
            <p:ph type="dt" sz="half" idx="2"/>
          </p:nvPr>
        </p:nvSpPr>
        <p:spPr>
          <a:xfrm>
            <a:off x="1080000" y="6508683"/>
            <a:ext cx="2248969" cy="187475"/>
          </a:xfrm>
          <a:prstGeom prst="rect">
            <a:avLst/>
          </a:prstGeom>
        </p:spPr>
        <p:txBody>
          <a:bodyPr vert="horz" lIns="0" tIns="0" rIns="0" bIns="0" rtlCol="0" anchor="ctr" anchorCtr="0">
            <a:noAutofit/>
          </a:bodyPr>
          <a:lstStyle>
            <a:lvl1pPr algn="l">
              <a:defRPr sz="1000">
                <a:solidFill>
                  <a:schemeClr val="bg1"/>
                </a:solidFill>
              </a:defRPr>
            </a:lvl1pPr>
          </a:lstStyle>
          <a:p>
            <a:fld id="{27FDA973-DAE6-47AB-A1EE-0472C420AD72}" type="datetime2">
              <a:rPr lang="da-DK" smtClean="0"/>
              <a:t>21. februar 2023</a:t>
            </a:fld>
            <a:endParaRPr lang="da-DK"/>
          </a:p>
        </p:txBody>
      </p:sp>
      <p:sp>
        <p:nvSpPr>
          <p:cNvPr id="25" name="FLD_PresentationTitle"/>
          <p:cNvSpPr>
            <a:spLocks noGrp="1"/>
          </p:cNvSpPr>
          <p:nvPr>
            <p:ph type="ftr" sz="quarter" idx="3"/>
          </p:nvPr>
        </p:nvSpPr>
        <p:spPr>
          <a:xfrm>
            <a:off x="3420000" y="6508683"/>
            <a:ext cx="4114800" cy="187475"/>
          </a:xfrm>
          <a:prstGeom prst="rect">
            <a:avLst/>
          </a:prstGeom>
        </p:spPr>
        <p:txBody>
          <a:bodyPr vert="horz" lIns="0" tIns="0" rIns="0" bIns="0" rtlCol="0" anchor="ctr" anchorCtr="0">
            <a:noAutofit/>
          </a:bodyPr>
          <a:lstStyle>
            <a:lvl1pPr algn="l">
              <a:defRPr sz="1000">
                <a:solidFill>
                  <a:schemeClr val="bg1"/>
                </a:solidFill>
              </a:defRPr>
            </a:lvl1pPr>
          </a:lstStyle>
          <a:p>
            <a:r>
              <a:rPr lang="da-DK"/>
              <a:t>Fjernvarmen kommer til Over Hornbæk</a:t>
            </a:r>
          </a:p>
        </p:txBody>
      </p:sp>
      <p:sp>
        <p:nvSpPr>
          <p:cNvPr id="26" name="Slide Number Placeholder 5"/>
          <p:cNvSpPr txBox="1">
            <a:spLocks/>
          </p:cNvSpPr>
          <p:nvPr userDrawn="1"/>
        </p:nvSpPr>
        <p:spPr>
          <a:xfrm>
            <a:off x="432000" y="6508683"/>
            <a:ext cx="551640" cy="187475"/>
          </a:xfrm>
          <a:prstGeom prst="rect">
            <a:avLst/>
          </a:prstGeom>
        </p:spPr>
        <p:txBody>
          <a:bodyPr vert="horz" lIns="0" tIns="0" rIns="0" bIns="0" rtlCol="0" anchor="ctr" anchorCtr="0">
            <a:no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5D37B1E-C366-494F-A587-962AD9AABC83}" type="slidenum">
              <a:rPr lang="da-DK" smtClean="0"/>
              <a:pPr algn="l"/>
              <a:t>‹nr.›</a:t>
            </a:fld>
            <a:endParaRPr lang="da-DK"/>
          </a:p>
        </p:txBody>
      </p:sp>
      <p:pic>
        <p:nvPicPr>
          <p:cNvPr id="1713559977" name="logoMaster"/>
          <p:cNvPicPr>
            <a:picLocks noChangeAspect="1"/>
          </p:cNvPicPr>
          <p:nvPr/>
        </p:nvPicPr>
        <p:blipFill>
          <a:blip r:embed="rId2"/>
          <a:stretch>
            <a:fillRect/>
          </a:stretch>
        </p:blipFill>
        <p:spPr>
          <a:xfrm>
            <a:off x="10915200" y="6490800"/>
            <a:ext cx="997200" cy="193643"/>
          </a:xfrm>
          <a:prstGeom prst="rect">
            <a:avLst/>
          </a:prstGeom>
        </p:spPr>
      </p:pic>
      <p:sp>
        <p:nvSpPr>
          <p:cNvPr id="6" name="Title 5"/>
          <p:cNvSpPr>
            <a:spLocks noGrp="1"/>
          </p:cNvSpPr>
          <p:nvPr>
            <p:ph type="title" hasCustomPrompt="1"/>
          </p:nvPr>
        </p:nvSpPr>
        <p:spPr>
          <a:xfrm>
            <a:off x="0" y="842998"/>
            <a:ext cx="7200000" cy="1080000"/>
          </a:xfrm>
          <a:solidFill>
            <a:schemeClr val="bg2"/>
          </a:solidFill>
        </p:spPr>
        <p:txBody>
          <a:bodyPr lIns="432000" tIns="288000" rIns="180000" bIns="288000" anchor="t" anchorCtr="0">
            <a:spAutoFit/>
          </a:bodyPr>
          <a:lstStyle>
            <a:lvl1pPr>
              <a:defRPr>
                <a:solidFill>
                  <a:schemeClr val="bg1"/>
                </a:solidFill>
              </a:defRPr>
            </a:lvl1pPr>
          </a:lstStyle>
          <a:p>
            <a:r>
              <a:rPr lang="da-DK"/>
              <a:t>Click to add title</a:t>
            </a:r>
          </a:p>
        </p:txBody>
      </p:sp>
    </p:spTree>
    <p:extLst>
      <p:ext uri="{BB962C8B-B14F-4D97-AF65-F5344CB8AC3E}">
        <p14:creationId xmlns:p14="http://schemas.microsoft.com/office/powerpoint/2010/main" val="872068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ter slide - one image">
    <p:spTree>
      <p:nvGrpSpPr>
        <p:cNvPr id="1" name=""/>
        <p:cNvGrpSpPr/>
        <p:nvPr/>
      </p:nvGrpSpPr>
      <p:grpSpPr>
        <a:xfrm>
          <a:off x="0" y="0"/>
          <a:ext cx="0" cy="0"/>
          <a:chOff x="0" y="0"/>
          <a:chExt cx="0" cy="0"/>
        </a:xfrm>
      </p:grpSpPr>
      <p:sp>
        <p:nvSpPr>
          <p:cNvPr id="12"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50" b="1" noProof="1">
                <a:solidFill>
                  <a:schemeClr val="accent4"/>
                </a:solidFill>
                <a:cs typeface="Arial" panose="020B0604020202020204" pitchFamily="34" charset="0"/>
              </a:rPr>
              <a:t>Insert Image</a:t>
            </a:r>
            <a:endParaRPr lang="da-DK">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da-DK" sz="700" b="0" i="0" u="none" strike="noStrike" kern="1200" cap="none" spc="0" normalizeH="0" baseline="0" noProof="0">
                <a:ln>
                  <a:noFill/>
                </a:ln>
                <a:solidFill>
                  <a:prstClr val="black"/>
                </a:solidFill>
                <a:effectLst/>
                <a:uLnTx/>
                <a:uFillTx/>
                <a:latin typeface="+mn-lt"/>
                <a:ea typeface="+mn-ea"/>
                <a:cs typeface="+mn-cs"/>
              </a:rPr>
              <a:t>2. Click on the </a:t>
            </a:r>
            <a:r>
              <a:rPr kumimoji="0" lang="da-DK" sz="700" b="0" i="0" u="none" strike="noStrike" kern="1200" cap="none" spc="0" normalizeH="0" baseline="0" noProof="0" err="1">
                <a:ln>
                  <a:noFill/>
                </a:ln>
                <a:solidFill>
                  <a:prstClr val="black"/>
                </a:solidFill>
                <a:effectLst/>
                <a:uLnTx/>
                <a:uFillTx/>
                <a:latin typeface="+mn-lt"/>
                <a:ea typeface="+mn-ea"/>
                <a:cs typeface="+mn-cs"/>
              </a:rPr>
              <a:t>Skyfish</a:t>
            </a:r>
            <a:r>
              <a:rPr kumimoji="0" lang="da-DK" sz="700" b="0" i="0" u="none" strike="noStrike" kern="1200" cap="none" spc="0" normalizeH="0" baseline="0" noProof="0">
                <a:ln>
                  <a:noFill/>
                </a:ln>
                <a:solidFill>
                  <a:prstClr val="black"/>
                </a:solidFill>
                <a:effectLst/>
                <a:uLnTx/>
                <a:uFillTx/>
                <a:latin typeface="+mn-lt"/>
                <a:ea typeface="+mn-ea"/>
                <a:cs typeface="+mn-cs"/>
              </a:rPr>
              <a:t> icon in the Templafy menu (right hand panel) </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3. Select image using the search or menu</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da-DK" sz="700" b="1" noProof="1">
              <a:cs typeface="Arial" panose="020B0604020202020204" pitchFamily="34" charset="0"/>
            </a:endParaRPr>
          </a:p>
        </p:txBody>
      </p:sp>
      <p:sp>
        <p:nvSpPr>
          <p:cNvPr id="10" name="Pladsholder til billede 16"/>
          <p:cNvSpPr>
            <a:spLocks noGrp="1"/>
          </p:cNvSpPr>
          <p:nvPr>
            <p:ph type="pic" sz="quarter" idx="14" hasCustomPrompt="1"/>
          </p:nvPr>
        </p:nvSpPr>
        <p:spPr>
          <a:xfrm>
            <a:off x="106834" y="108000"/>
            <a:ext cx="11977200" cy="6120000"/>
          </a:xfrm>
          <a:solidFill>
            <a:schemeClr val="bg1">
              <a:lumMod val="95000"/>
            </a:schemeClr>
          </a:solidFill>
        </p:spPr>
        <p:txBody>
          <a:bodyPr tIns="648000" anchor="ctr" anchorCtr="0"/>
          <a:lstStyle>
            <a:lvl1pPr marL="0" indent="0" algn="ctr">
              <a:buNone/>
              <a:defRPr sz="1200"/>
            </a:lvl1pPr>
          </a:lstStyle>
          <a:p>
            <a:r>
              <a:rPr lang="da-DK"/>
              <a:t>Picture</a:t>
            </a:r>
          </a:p>
        </p:txBody>
      </p:sp>
      <p:sp>
        <p:nvSpPr>
          <p:cNvPr id="13" name="AutoShape 4"/>
          <p:cNvSpPr>
            <a:spLocks/>
          </p:cNvSpPr>
          <p:nvPr userDrawn="1"/>
        </p:nvSpPr>
        <p:spPr bwMode="gray">
          <a:xfrm>
            <a:off x="-1838326" y="1391434"/>
            <a:ext cx="1639189" cy="66941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50" b="1" noProof="1">
                <a:solidFill>
                  <a:schemeClr val="accent4"/>
                </a:solidFill>
                <a:cs typeface="Arial" panose="020B0604020202020204" pitchFamily="34" charset="0"/>
              </a:rPr>
              <a:t>Chapter slide</a:t>
            </a:r>
            <a:endParaRPr lang="da-DK">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Use this layout to divide your </a:t>
            </a:r>
            <a:r>
              <a:rPr kumimoji="0" lang="da-DK" sz="700" b="0" i="0" u="none" strike="noStrike" kern="1200" cap="none" spc="0" normalizeH="0" baseline="0" noProof="0" err="1">
                <a:ln>
                  <a:noFill/>
                </a:ln>
                <a:solidFill>
                  <a:prstClr val="black"/>
                </a:solidFill>
                <a:effectLst/>
                <a:uLnTx/>
                <a:uFillTx/>
                <a:latin typeface="+mn-lt"/>
                <a:ea typeface="+mn-ea"/>
                <a:cs typeface="+mn-cs"/>
              </a:rPr>
              <a:t>presentaion</a:t>
            </a:r>
            <a:r>
              <a:rPr kumimoji="0" lang="da-DK" sz="700" b="0" i="0" u="none" strike="noStrike" kern="1200" cap="none" spc="0" normalizeH="0" baseline="0" noProof="0">
                <a:ln>
                  <a:noFill/>
                </a:ln>
                <a:solidFill>
                  <a:prstClr val="black"/>
                </a:solidFill>
                <a:effectLst/>
                <a:uLnTx/>
                <a:uFillTx/>
                <a:latin typeface="+mn-lt"/>
                <a:ea typeface="+mn-ea"/>
                <a:cs typeface="+mn-cs"/>
              </a:rPr>
              <a:t>  in chapters.</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da-DK" sz="700" b="1" noProof="1">
              <a:cs typeface="Arial" panose="020B0604020202020204" pitchFamily="34" charset="0"/>
            </a:endParaRPr>
          </a:p>
        </p:txBody>
      </p:sp>
      <p:sp>
        <p:nvSpPr>
          <p:cNvPr id="23" name="Rektangel 22"/>
          <p:cNvSpPr/>
          <p:nvPr userDrawn="1"/>
        </p:nvSpPr>
        <p:spPr>
          <a:xfrm>
            <a:off x="0" y="6336000"/>
            <a:ext cx="12192000" cy="52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24" name="Date_DateCustomB"/>
          <p:cNvSpPr>
            <a:spLocks noGrp="1"/>
          </p:cNvSpPr>
          <p:nvPr>
            <p:ph type="dt" sz="half" idx="2"/>
          </p:nvPr>
        </p:nvSpPr>
        <p:spPr>
          <a:xfrm>
            <a:off x="1080000" y="6508683"/>
            <a:ext cx="2248969" cy="187475"/>
          </a:xfrm>
          <a:prstGeom prst="rect">
            <a:avLst/>
          </a:prstGeom>
        </p:spPr>
        <p:txBody>
          <a:bodyPr vert="horz" lIns="0" tIns="0" rIns="0" bIns="0" rtlCol="0" anchor="ctr" anchorCtr="0">
            <a:noAutofit/>
          </a:bodyPr>
          <a:lstStyle>
            <a:lvl1pPr algn="l">
              <a:defRPr sz="1000">
                <a:solidFill>
                  <a:schemeClr val="bg1"/>
                </a:solidFill>
              </a:defRPr>
            </a:lvl1pPr>
          </a:lstStyle>
          <a:p>
            <a:fld id="{5EB18871-E1EE-42B5-9425-DA7FC30D6ADE}" type="datetime2">
              <a:rPr lang="da-DK" smtClean="0"/>
              <a:t>21. februar 2023</a:t>
            </a:fld>
            <a:endParaRPr lang="da-DK"/>
          </a:p>
        </p:txBody>
      </p:sp>
      <p:sp>
        <p:nvSpPr>
          <p:cNvPr id="25" name="FLD_PresentationTitle"/>
          <p:cNvSpPr>
            <a:spLocks noGrp="1"/>
          </p:cNvSpPr>
          <p:nvPr>
            <p:ph type="ftr" sz="quarter" idx="3"/>
          </p:nvPr>
        </p:nvSpPr>
        <p:spPr>
          <a:xfrm>
            <a:off x="3420000" y="6508683"/>
            <a:ext cx="4114800" cy="187475"/>
          </a:xfrm>
          <a:prstGeom prst="rect">
            <a:avLst/>
          </a:prstGeom>
        </p:spPr>
        <p:txBody>
          <a:bodyPr vert="horz" lIns="0" tIns="0" rIns="0" bIns="0" rtlCol="0" anchor="ctr" anchorCtr="0">
            <a:noAutofit/>
          </a:bodyPr>
          <a:lstStyle>
            <a:lvl1pPr algn="l">
              <a:defRPr sz="1000">
                <a:solidFill>
                  <a:schemeClr val="bg1"/>
                </a:solidFill>
              </a:defRPr>
            </a:lvl1pPr>
          </a:lstStyle>
          <a:p>
            <a:r>
              <a:rPr lang="da-DK"/>
              <a:t>Fjernvarmen kommer til Over Hornbæk</a:t>
            </a:r>
          </a:p>
        </p:txBody>
      </p:sp>
      <p:sp>
        <p:nvSpPr>
          <p:cNvPr id="26" name="Slide Number Placeholder 5"/>
          <p:cNvSpPr txBox="1">
            <a:spLocks/>
          </p:cNvSpPr>
          <p:nvPr userDrawn="1"/>
        </p:nvSpPr>
        <p:spPr>
          <a:xfrm>
            <a:off x="432000" y="6508683"/>
            <a:ext cx="551640" cy="187475"/>
          </a:xfrm>
          <a:prstGeom prst="rect">
            <a:avLst/>
          </a:prstGeom>
        </p:spPr>
        <p:txBody>
          <a:bodyPr vert="horz" lIns="0" tIns="0" rIns="0" bIns="0" rtlCol="0" anchor="ctr" anchorCtr="0">
            <a:no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5D37B1E-C366-494F-A587-962AD9AABC83}" type="slidenum">
              <a:rPr lang="da-DK" smtClean="0"/>
              <a:pPr algn="l"/>
              <a:t>‹nr.›</a:t>
            </a:fld>
            <a:endParaRPr lang="da-DK"/>
          </a:p>
        </p:txBody>
      </p:sp>
      <p:pic>
        <p:nvPicPr>
          <p:cNvPr id="1941074915" name="logoMaster"/>
          <p:cNvPicPr>
            <a:picLocks noChangeAspect="1"/>
          </p:cNvPicPr>
          <p:nvPr/>
        </p:nvPicPr>
        <p:blipFill>
          <a:blip r:embed="rId2"/>
          <a:stretch>
            <a:fillRect/>
          </a:stretch>
        </p:blipFill>
        <p:spPr>
          <a:xfrm>
            <a:off x="10915200" y="6490800"/>
            <a:ext cx="997200" cy="193643"/>
          </a:xfrm>
          <a:prstGeom prst="rect">
            <a:avLst/>
          </a:prstGeom>
        </p:spPr>
      </p:pic>
      <p:sp>
        <p:nvSpPr>
          <p:cNvPr id="16" name="Title 5"/>
          <p:cNvSpPr>
            <a:spLocks noGrp="1"/>
          </p:cNvSpPr>
          <p:nvPr>
            <p:ph type="title" hasCustomPrompt="1"/>
          </p:nvPr>
        </p:nvSpPr>
        <p:spPr>
          <a:xfrm>
            <a:off x="0" y="842998"/>
            <a:ext cx="7200000" cy="1080000"/>
          </a:xfrm>
          <a:solidFill>
            <a:schemeClr val="bg2"/>
          </a:solidFill>
        </p:spPr>
        <p:txBody>
          <a:bodyPr lIns="432000" tIns="288000" rIns="180000" bIns="288000" anchor="t" anchorCtr="0">
            <a:spAutoFit/>
          </a:bodyPr>
          <a:lstStyle>
            <a:lvl1pPr>
              <a:defRPr>
                <a:solidFill>
                  <a:schemeClr val="bg1"/>
                </a:solidFill>
              </a:defRPr>
            </a:lvl1pPr>
          </a:lstStyle>
          <a:p>
            <a:r>
              <a:rPr lang="da-DK"/>
              <a:t>Click to add title</a:t>
            </a:r>
          </a:p>
        </p:txBody>
      </p:sp>
    </p:spTree>
    <p:extLst>
      <p:ext uri="{BB962C8B-B14F-4D97-AF65-F5344CB8AC3E}">
        <p14:creationId xmlns:p14="http://schemas.microsoft.com/office/powerpoint/2010/main" val="3528040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one image B">
    <p:spTree>
      <p:nvGrpSpPr>
        <p:cNvPr id="1" name=""/>
        <p:cNvGrpSpPr/>
        <p:nvPr/>
      </p:nvGrpSpPr>
      <p:grpSpPr>
        <a:xfrm>
          <a:off x="0" y="0"/>
          <a:ext cx="0" cy="0"/>
          <a:chOff x="0" y="0"/>
          <a:chExt cx="0" cy="0"/>
        </a:xfrm>
      </p:grpSpPr>
      <p:sp>
        <p:nvSpPr>
          <p:cNvPr id="3" name="Date_DateCustomB"/>
          <p:cNvSpPr>
            <a:spLocks noGrp="1"/>
          </p:cNvSpPr>
          <p:nvPr>
            <p:ph type="dt" sz="half" idx="10"/>
          </p:nvPr>
        </p:nvSpPr>
        <p:spPr/>
        <p:txBody>
          <a:bodyPr/>
          <a:lstStyle/>
          <a:p>
            <a:fld id="{8B55A0FE-C73A-405F-B457-728884BCEAE3}" type="datetime2">
              <a:rPr lang="da-DK" smtClean="0"/>
              <a:t>21. februar 2023</a:t>
            </a:fld>
            <a:endParaRPr lang="da-DK"/>
          </a:p>
        </p:txBody>
      </p:sp>
      <p:sp>
        <p:nvSpPr>
          <p:cNvPr id="4" name="FLD_PresentationTitle"/>
          <p:cNvSpPr>
            <a:spLocks noGrp="1"/>
          </p:cNvSpPr>
          <p:nvPr>
            <p:ph type="ftr" sz="quarter" idx="11"/>
          </p:nvPr>
        </p:nvSpPr>
        <p:spPr/>
        <p:txBody>
          <a:bodyPr/>
          <a:lstStyle/>
          <a:p>
            <a:r>
              <a:rPr lang="da-DK"/>
              <a:t>Fjernvarmen kommer til Over Hornbæk</a:t>
            </a:r>
          </a:p>
        </p:txBody>
      </p:sp>
      <p:sp>
        <p:nvSpPr>
          <p:cNvPr id="2" name="Title 1"/>
          <p:cNvSpPr>
            <a:spLocks noGrp="1"/>
          </p:cNvSpPr>
          <p:nvPr>
            <p:ph type="title" hasCustomPrompt="1"/>
          </p:nvPr>
        </p:nvSpPr>
        <p:spPr>
          <a:xfrm>
            <a:off x="432000" y="360000"/>
            <a:ext cx="7020000" cy="1080000"/>
          </a:xfrm>
        </p:spPr>
        <p:txBody>
          <a:bodyPr/>
          <a:lstStyle>
            <a:lvl1pPr>
              <a:defRPr/>
            </a:lvl1pPr>
          </a:lstStyle>
          <a:p>
            <a:r>
              <a:rPr lang="da-DK"/>
              <a:t>Click to add title</a:t>
            </a:r>
          </a:p>
        </p:txBody>
      </p:sp>
      <p:sp>
        <p:nvSpPr>
          <p:cNvPr id="6" name="Text Placeholder 2"/>
          <p:cNvSpPr>
            <a:spLocks noGrp="1"/>
          </p:cNvSpPr>
          <p:nvPr>
            <p:ph type="body" sz="quarter" idx="12" hasCustomPrompt="1"/>
          </p:nvPr>
        </p:nvSpPr>
        <p:spPr>
          <a:xfrm>
            <a:off x="432000" y="1900800"/>
            <a:ext cx="7020000" cy="4138612"/>
          </a:xfrm>
        </p:spPr>
        <p:txBody>
          <a:bodyPr/>
          <a:lstStyle>
            <a:lvl1pPr>
              <a:defRPr/>
            </a:lvl1pPr>
          </a:lstStyle>
          <a:p>
            <a:pPr lvl="0"/>
            <a:r>
              <a:rPr lang="da-DK"/>
              <a:t>Click to edit text</a:t>
            </a:r>
          </a:p>
          <a:p>
            <a:pPr lvl="1"/>
            <a:r>
              <a:rPr lang="da-DK"/>
              <a:t>Second level</a:t>
            </a:r>
          </a:p>
          <a:p>
            <a:pPr lvl="2"/>
            <a:r>
              <a:rPr lang="da-DK"/>
              <a:t>Third level</a:t>
            </a:r>
          </a:p>
          <a:p>
            <a:pPr lvl="3"/>
            <a:r>
              <a:rPr lang="da-DK"/>
              <a:t>Fourth level</a:t>
            </a:r>
          </a:p>
          <a:p>
            <a:pPr lvl="4"/>
            <a:r>
              <a:rPr lang="da-DK"/>
              <a:t>Fifth level</a:t>
            </a:r>
          </a:p>
        </p:txBody>
      </p:sp>
      <p:sp>
        <p:nvSpPr>
          <p:cNvPr id="7" name="Pladsholder til billede 16"/>
          <p:cNvSpPr>
            <a:spLocks noGrp="1"/>
          </p:cNvSpPr>
          <p:nvPr>
            <p:ph type="pic" sz="quarter" idx="14" hasCustomPrompt="1"/>
          </p:nvPr>
        </p:nvSpPr>
        <p:spPr>
          <a:xfrm>
            <a:off x="8028000" y="3229200"/>
            <a:ext cx="4056034" cy="2998800"/>
          </a:xfrm>
          <a:solidFill>
            <a:schemeClr val="bg1">
              <a:lumMod val="95000"/>
            </a:schemeClr>
          </a:solidFill>
        </p:spPr>
        <p:txBody>
          <a:bodyPr tIns="648000" anchor="ctr" anchorCtr="0"/>
          <a:lstStyle>
            <a:lvl1pPr marL="0" indent="0" algn="ctr">
              <a:buNone/>
              <a:defRPr sz="1200"/>
            </a:lvl1pPr>
          </a:lstStyle>
          <a:p>
            <a:r>
              <a:rPr lang="da-DK"/>
              <a:t>Picture</a:t>
            </a:r>
          </a:p>
        </p:txBody>
      </p:sp>
      <p:sp>
        <p:nvSpPr>
          <p:cNvPr id="9"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50" b="1" noProof="1">
                <a:solidFill>
                  <a:schemeClr val="accent4"/>
                </a:solidFill>
                <a:cs typeface="Arial" panose="020B0604020202020204" pitchFamily="34" charset="0"/>
              </a:rPr>
              <a:t>Insert Image</a:t>
            </a:r>
            <a:endParaRPr lang="da-DK">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da-DK" sz="700" b="0" i="0" u="none" strike="noStrike" kern="1200" cap="none" spc="0" normalizeH="0" baseline="0" noProof="0">
                <a:ln>
                  <a:noFill/>
                </a:ln>
                <a:solidFill>
                  <a:prstClr val="black"/>
                </a:solidFill>
                <a:effectLst/>
                <a:uLnTx/>
                <a:uFillTx/>
                <a:latin typeface="+mn-lt"/>
                <a:ea typeface="+mn-ea"/>
                <a:cs typeface="+mn-cs"/>
              </a:rPr>
              <a:t>2. Click on the </a:t>
            </a:r>
            <a:r>
              <a:rPr kumimoji="0" lang="da-DK" sz="700" b="0" i="0" u="none" strike="noStrike" kern="1200" cap="none" spc="0" normalizeH="0" baseline="0" noProof="0" err="1">
                <a:ln>
                  <a:noFill/>
                </a:ln>
                <a:solidFill>
                  <a:prstClr val="black"/>
                </a:solidFill>
                <a:effectLst/>
                <a:uLnTx/>
                <a:uFillTx/>
                <a:latin typeface="+mn-lt"/>
                <a:ea typeface="+mn-ea"/>
                <a:cs typeface="+mn-cs"/>
              </a:rPr>
              <a:t>Skyfish</a:t>
            </a:r>
            <a:r>
              <a:rPr kumimoji="0" lang="da-DK" sz="700" b="0" i="0" u="none" strike="noStrike" kern="1200" cap="none" spc="0" normalizeH="0" baseline="0" noProof="0">
                <a:ln>
                  <a:noFill/>
                </a:ln>
                <a:solidFill>
                  <a:prstClr val="black"/>
                </a:solidFill>
                <a:effectLst/>
                <a:uLnTx/>
                <a:uFillTx/>
                <a:latin typeface="+mn-lt"/>
                <a:ea typeface="+mn-ea"/>
                <a:cs typeface="+mn-cs"/>
              </a:rPr>
              <a:t> icon in the Templafy menu (right hand panel) </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3. Select image using the search or menu</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da-DK" sz="700" b="1" noProof="1">
              <a:cs typeface="Arial" panose="020B0604020202020204" pitchFamily="34" charset="0"/>
            </a:endParaRPr>
          </a:p>
        </p:txBody>
      </p:sp>
      <p:sp>
        <p:nvSpPr>
          <p:cNvPr id="11" name="Pladsholder til billede 16"/>
          <p:cNvSpPr>
            <a:spLocks noGrp="1"/>
          </p:cNvSpPr>
          <p:nvPr>
            <p:ph type="pic" sz="quarter" idx="16" hasCustomPrompt="1"/>
          </p:nvPr>
        </p:nvSpPr>
        <p:spPr>
          <a:xfrm>
            <a:off x="8028000" y="108000"/>
            <a:ext cx="4056034" cy="2998800"/>
          </a:xfrm>
          <a:solidFill>
            <a:schemeClr val="bg1">
              <a:lumMod val="95000"/>
            </a:schemeClr>
          </a:solidFill>
        </p:spPr>
        <p:txBody>
          <a:bodyPr tIns="648000" anchor="ctr" anchorCtr="0"/>
          <a:lstStyle>
            <a:lvl1pPr marL="0" indent="0" algn="ctr">
              <a:buNone/>
              <a:defRPr sz="1200"/>
            </a:lvl1pPr>
          </a:lstStyle>
          <a:p>
            <a:r>
              <a:rPr lang="da-DK"/>
              <a:t>Picture</a:t>
            </a:r>
          </a:p>
        </p:txBody>
      </p:sp>
    </p:spTree>
    <p:extLst>
      <p:ext uri="{BB962C8B-B14F-4D97-AF65-F5344CB8AC3E}">
        <p14:creationId xmlns:p14="http://schemas.microsoft.com/office/powerpoint/2010/main" val="401523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slide ">
    <p:spTree>
      <p:nvGrpSpPr>
        <p:cNvPr id="1" name=""/>
        <p:cNvGrpSpPr/>
        <p:nvPr/>
      </p:nvGrpSpPr>
      <p:grpSpPr>
        <a:xfrm>
          <a:off x="0" y="0"/>
          <a:ext cx="0" cy="0"/>
          <a:chOff x="0" y="0"/>
          <a:chExt cx="0" cy="0"/>
        </a:xfrm>
      </p:grpSpPr>
      <p:sp>
        <p:nvSpPr>
          <p:cNvPr id="12"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chemeClr val="accent4"/>
                </a:solidFill>
                <a:cs typeface="Arial" panose="020B0604020202020204" pitchFamily="34" charset="0"/>
              </a:rPr>
              <a:t>Insert Image</a:t>
            </a:r>
            <a:endParaRPr lang="en-GB">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en-GB" sz="700" b="0" i="0" u="none" strike="noStrike" kern="1200" cap="none" spc="0" normalizeH="0" baseline="0" noProof="0">
                <a:ln>
                  <a:noFill/>
                </a:ln>
                <a:solidFill>
                  <a:prstClr val="black"/>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
        <p:nvSpPr>
          <p:cNvPr id="10" name="Pladsholder til billede 16"/>
          <p:cNvSpPr>
            <a:spLocks noGrp="1"/>
          </p:cNvSpPr>
          <p:nvPr>
            <p:ph type="pic" sz="quarter" idx="14" hasCustomPrompt="1"/>
          </p:nvPr>
        </p:nvSpPr>
        <p:spPr>
          <a:xfrm>
            <a:off x="106834" y="108000"/>
            <a:ext cx="11977200" cy="6120000"/>
          </a:xfrm>
          <a:solidFill>
            <a:schemeClr val="bg1">
              <a:lumMod val="95000"/>
            </a:schemeClr>
          </a:solidFill>
        </p:spPr>
        <p:txBody>
          <a:bodyPr tIns="648000" anchor="ctr" anchorCtr="0"/>
          <a:lstStyle>
            <a:lvl1pPr marL="0" indent="0" algn="ctr">
              <a:buNone/>
              <a:defRPr sz="1200"/>
            </a:lvl1pPr>
          </a:lstStyle>
          <a:p>
            <a:r>
              <a:rPr lang="en-GB"/>
              <a:t>Picture</a:t>
            </a:r>
          </a:p>
        </p:txBody>
      </p:sp>
      <p:sp>
        <p:nvSpPr>
          <p:cNvPr id="13" name="AutoShape 4"/>
          <p:cNvSpPr>
            <a:spLocks/>
          </p:cNvSpPr>
          <p:nvPr userDrawn="1"/>
        </p:nvSpPr>
        <p:spPr bwMode="gray">
          <a:xfrm>
            <a:off x="-1838326" y="1391434"/>
            <a:ext cx="1639189" cy="66941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chemeClr val="accent4"/>
                </a:solidFill>
                <a:cs typeface="Arial" panose="020B0604020202020204" pitchFamily="34" charset="0"/>
              </a:rPr>
              <a:t>Chapter slide</a:t>
            </a:r>
            <a:endParaRPr lang="en-GB">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Use this layout to divide your presentation in chapters.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
        <p:nvSpPr>
          <p:cNvPr id="23" name="Rektangel 22"/>
          <p:cNvSpPr/>
          <p:nvPr userDrawn="1"/>
        </p:nvSpPr>
        <p:spPr>
          <a:xfrm>
            <a:off x="0" y="6336000"/>
            <a:ext cx="12192000" cy="52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err="1"/>
          </a:p>
        </p:txBody>
      </p:sp>
      <p:sp>
        <p:nvSpPr>
          <p:cNvPr id="25" name="FLD_PresentationTitle"/>
          <p:cNvSpPr>
            <a:spLocks noGrp="1"/>
          </p:cNvSpPr>
          <p:nvPr>
            <p:ph type="ftr" sz="quarter" idx="3"/>
          </p:nvPr>
        </p:nvSpPr>
        <p:spPr>
          <a:xfrm>
            <a:off x="3420000" y="6508683"/>
            <a:ext cx="4114800" cy="187475"/>
          </a:xfrm>
          <a:prstGeom prst="rect">
            <a:avLst/>
          </a:prstGeom>
        </p:spPr>
        <p:txBody>
          <a:bodyPr vert="horz" lIns="0" tIns="0" rIns="0" bIns="0" rtlCol="0" anchor="ctr" anchorCtr="0">
            <a:noAutofit/>
          </a:bodyPr>
          <a:lstStyle>
            <a:lvl1pPr algn="l">
              <a:defRPr sz="1000">
                <a:solidFill>
                  <a:schemeClr val="bg1"/>
                </a:solidFill>
              </a:defRPr>
            </a:lvl1pPr>
          </a:lstStyle>
          <a:p>
            <a:r>
              <a:rPr lang="en-GB"/>
              <a:t>Fjernvarmen kommer til Over Hornbæk</a:t>
            </a:r>
          </a:p>
        </p:txBody>
      </p:sp>
      <p:sp>
        <p:nvSpPr>
          <p:cNvPr id="26" name="Slide Number Placeholder 5"/>
          <p:cNvSpPr txBox="1">
            <a:spLocks/>
          </p:cNvSpPr>
          <p:nvPr userDrawn="1"/>
        </p:nvSpPr>
        <p:spPr>
          <a:xfrm>
            <a:off x="432000" y="6508683"/>
            <a:ext cx="551640" cy="187475"/>
          </a:xfrm>
          <a:prstGeom prst="rect">
            <a:avLst/>
          </a:prstGeom>
        </p:spPr>
        <p:txBody>
          <a:bodyPr vert="horz" lIns="0" tIns="0" rIns="0" bIns="0" rtlCol="0" anchor="ctr" anchorCtr="0">
            <a:no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5D37B1E-C366-494F-A587-962AD9AABC83}" type="slidenum">
              <a:rPr lang="en-GB" smtClean="0"/>
              <a:pPr algn="l"/>
              <a:t>‹nr.›</a:t>
            </a:fld>
            <a:endParaRPr lang="en-GB"/>
          </a:p>
        </p:txBody>
      </p:sp>
      <p:sp>
        <p:nvSpPr>
          <p:cNvPr id="16" name="Title 5"/>
          <p:cNvSpPr>
            <a:spLocks noGrp="1"/>
          </p:cNvSpPr>
          <p:nvPr>
            <p:ph type="title" hasCustomPrompt="1"/>
          </p:nvPr>
        </p:nvSpPr>
        <p:spPr>
          <a:xfrm>
            <a:off x="0" y="720000"/>
            <a:ext cx="3857229" cy="923725"/>
          </a:xfrm>
          <a:solidFill>
            <a:schemeClr val="bg2">
              <a:alpha val="90000"/>
            </a:schemeClr>
          </a:solidFill>
        </p:spPr>
        <p:txBody>
          <a:bodyPr wrap="none" lIns="432000" tIns="216000" rIns="432000" bIns="216000" anchor="t" anchorCtr="0">
            <a:spAutoFit/>
          </a:bodyPr>
          <a:lstStyle>
            <a:lvl1pPr>
              <a:defRPr>
                <a:solidFill>
                  <a:schemeClr val="bg1"/>
                </a:solidFill>
              </a:defRPr>
            </a:lvl1pPr>
          </a:lstStyle>
          <a:p>
            <a:r>
              <a:rPr lang="en-GB"/>
              <a:t>Click to add title</a:t>
            </a:r>
          </a:p>
        </p:txBody>
      </p:sp>
      <p:pic>
        <p:nvPicPr>
          <p:cNvPr id="11" name="LogoWhiteLarge">
            <a:extLst>
              <a:ext uri="{FF2B5EF4-FFF2-40B4-BE49-F238E27FC236}">
                <a16:creationId xmlns:a16="http://schemas.microsoft.com/office/drawing/2014/main" id="{30DF8DBF-BD7C-4D3D-94CB-B840B3FBC8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0605" y="6494344"/>
            <a:ext cx="1130373" cy="219600"/>
          </a:xfrm>
          <a:prstGeom prst="rect">
            <a:avLst/>
          </a:prstGeom>
        </p:spPr>
      </p:pic>
      <p:sp>
        <p:nvSpPr>
          <p:cNvPr id="14" name="date" descr="{&quot;templafy&quot;:{&quot;type&quot;:&quot;date&quot;,&quot;binding&quot;:&quot;Form.Date&quot;,&quot;format&quot;:&quot;{{DateFormats.DateCustomB}}&quot;}}" title="Form.Date">
            <a:extLst>
              <a:ext uri="{FF2B5EF4-FFF2-40B4-BE49-F238E27FC236}">
                <a16:creationId xmlns:a16="http://schemas.microsoft.com/office/drawing/2014/main" id="{FE3C3F31-C0DE-456E-BE49-F290DA3D2A71}"/>
              </a:ext>
            </a:extLst>
          </p:cNvPr>
          <p:cNvSpPr/>
          <p:nvPr userDrawn="1"/>
        </p:nvSpPr>
        <p:spPr>
          <a:xfrm>
            <a:off x="1074671" y="6501478"/>
            <a:ext cx="2248969" cy="212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nb-NO" sz="1000"/>
          </a:p>
        </p:txBody>
      </p:sp>
      <p:sp>
        <p:nvSpPr>
          <p:cNvPr id="3" name="Date Placeholder 2">
            <a:extLst>
              <a:ext uri="{FF2B5EF4-FFF2-40B4-BE49-F238E27FC236}">
                <a16:creationId xmlns:a16="http://schemas.microsoft.com/office/drawing/2014/main" id="{DBCDEF76-9876-4856-9E25-EEA27D356867}"/>
              </a:ext>
            </a:extLst>
          </p:cNvPr>
          <p:cNvSpPr>
            <a:spLocks noGrp="1"/>
          </p:cNvSpPr>
          <p:nvPr>
            <p:ph type="dt" sz="half" idx="15"/>
          </p:nvPr>
        </p:nvSpPr>
        <p:spPr/>
        <p:txBody>
          <a:bodyPr/>
          <a:lstStyle/>
          <a:p>
            <a:fld id="{8B4A5C85-2C23-43F0-A16A-E17FD1450F88}" type="datetime2">
              <a:rPr lang="da-DK" smtClean="0"/>
              <a:t>21. februar 2023</a:t>
            </a:fld>
            <a:endParaRPr lang="da-DK"/>
          </a:p>
        </p:txBody>
      </p:sp>
    </p:spTree>
    <p:extLst>
      <p:ext uri="{BB962C8B-B14F-4D97-AF65-F5344CB8AC3E}">
        <p14:creationId xmlns:p14="http://schemas.microsoft.com/office/powerpoint/2010/main" val="1693484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one image A">
    <p:spTree>
      <p:nvGrpSpPr>
        <p:cNvPr id="1" name=""/>
        <p:cNvGrpSpPr/>
        <p:nvPr/>
      </p:nvGrpSpPr>
      <p:grpSpPr>
        <a:xfrm>
          <a:off x="0" y="0"/>
          <a:ext cx="0" cy="0"/>
          <a:chOff x="0" y="0"/>
          <a:chExt cx="0" cy="0"/>
        </a:xfrm>
      </p:grpSpPr>
      <p:sp>
        <p:nvSpPr>
          <p:cNvPr id="3" name="Date_DateCustomB"/>
          <p:cNvSpPr>
            <a:spLocks noGrp="1"/>
          </p:cNvSpPr>
          <p:nvPr>
            <p:ph type="dt" sz="half" idx="10"/>
          </p:nvPr>
        </p:nvSpPr>
        <p:spPr/>
        <p:txBody>
          <a:bodyPr/>
          <a:lstStyle/>
          <a:p>
            <a:fld id="{A4225BE1-EDFB-4C26-89F3-029CAFDB4B7B}" type="datetime2">
              <a:rPr lang="da-DK" smtClean="0"/>
              <a:t>21. februar 2023</a:t>
            </a:fld>
            <a:endParaRPr lang="da-DK"/>
          </a:p>
        </p:txBody>
      </p:sp>
      <p:sp>
        <p:nvSpPr>
          <p:cNvPr id="4" name="FLD_PresentationTitle"/>
          <p:cNvSpPr>
            <a:spLocks noGrp="1"/>
          </p:cNvSpPr>
          <p:nvPr>
            <p:ph type="ftr" sz="quarter" idx="11"/>
          </p:nvPr>
        </p:nvSpPr>
        <p:spPr/>
        <p:txBody>
          <a:bodyPr/>
          <a:lstStyle/>
          <a:p>
            <a:r>
              <a:rPr lang="da-DK"/>
              <a:t>Fjernvarmen kommer til Over Hornbæk</a:t>
            </a:r>
          </a:p>
        </p:txBody>
      </p:sp>
      <p:sp>
        <p:nvSpPr>
          <p:cNvPr id="2" name="Title 1"/>
          <p:cNvSpPr>
            <a:spLocks noGrp="1"/>
          </p:cNvSpPr>
          <p:nvPr>
            <p:ph type="title" hasCustomPrompt="1"/>
          </p:nvPr>
        </p:nvSpPr>
        <p:spPr>
          <a:xfrm>
            <a:off x="432000" y="360000"/>
            <a:ext cx="7020000" cy="1080000"/>
          </a:xfrm>
        </p:spPr>
        <p:txBody>
          <a:bodyPr/>
          <a:lstStyle>
            <a:lvl1pPr>
              <a:defRPr/>
            </a:lvl1pPr>
          </a:lstStyle>
          <a:p>
            <a:r>
              <a:rPr lang="da-DK"/>
              <a:t>Click to add title</a:t>
            </a:r>
          </a:p>
        </p:txBody>
      </p:sp>
      <p:sp>
        <p:nvSpPr>
          <p:cNvPr id="6" name="Text Placeholder 2"/>
          <p:cNvSpPr>
            <a:spLocks noGrp="1"/>
          </p:cNvSpPr>
          <p:nvPr>
            <p:ph type="body" sz="quarter" idx="12" hasCustomPrompt="1"/>
          </p:nvPr>
        </p:nvSpPr>
        <p:spPr>
          <a:xfrm>
            <a:off x="432000" y="1900800"/>
            <a:ext cx="7020000" cy="4138612"/>
          </a:xfrm>
        </p:spPr>
        <p:txBody>
          <a:bodyPr/>
          <a:lstStyle>
            <a:lvl1pPr>
              <a:defRPr/>
            </a:lvl1pPr>
          </a:lstStyle>
          <a:p>
            <a:pPr lvl="0"/>
            <a:r>
              <a:rPr lang="da-DK"/>
              <a:t>Click to edit text</a:t>
            </a:r>
          </a:p>
          <a:p>
            <a:pPr lvl="1"/>
            <a:r>
              <a:rPr lang="da-DK"/>
              <a:t>Second level</a:t>
            </a:r>
          </a:p>
          <a:p>
            <a:pPr lvl="2"/>
            <a:r>
              <a:rPr lang="da-DK"/>
              <a:t>Third level</a:t>
            </a:r>
          </a:p>
          <a:p>
            <a:pPr lvl="3"/>
            <a:r>
              <a:rPr lang="da-DK"/>
              <a:t>Fourth level</a:t>
            </a:r>
          </a:p>
          <a:p>
            <a:pPr lvl="4"/>
            <a:r>
              <a:rPr lang="da-DK"/>
              <a:t>Fifth level</a:t>
            </a:r>
          </a:p>
        </p:txBody>
      </p:sp>
      <p:sp>
        <p:nvSpPr>
          <p:cNvPr id="7" name="Pladsholder til billede 16"/>
          <p:cNvSpPr>
            <a:spLocks noGrp="1"/>
          </p:cNvSpPr>
          <p:nvPr>
            <p:ph type="pic" sz="quarter" idx="14" hasCustomPrompt="1"/>
          </p:nvPr>
        </p:nvSpPr>
        <p:spPr>
          <a:xfrm>
            <a:off x="8028000" y="108000"/>
            <a:ext cx="4056034" cy="6120000"/>
          </a:xfrm>
          <a:solidFill>
            <a:schemeClr val="bg1">
              <a:lumMod val="95000"/>
            </a:schemeClr>
          </a:solidFill>
        </p:spPr>
        <p:txBody>
          <a:bodyPr tIns="648000" anchor="ctr" anchorCtr="0"/>
          <a:lstStyle>
            <a:lvl1pPr marL="0" indent="0" algn="ctr">
              <a:buNone/>
              <a:defRPr sz="1200"/>
            </a:lvl1pPr>
          </a:lstStyle>
          <a:p>
            <a:r>
              <a:rPr lang="da-DK"/>
              <a:t>Picture</a:t>
            </a:r>
          </a:p>
        </p:txBody>
      </p:sp>
      <p:sp>
        <p:nvSpPr>
          <p:cNvPr id="9"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50" b="1" noProof="1">
                <a:solidFill>
                  <a:schemeClr val="accent4"/>
                </a:solidFill>
                <a:cs typeface="Arial" panose="020B0604020202020204" pitchFamily="34" charset="0"/>
              </a:rPr>
              <a:t>Insert Image</a:t>
            </a:r>
            <a:endParaRPr lang="da-DK">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da-DK" sz="700" b="0" i="0" u="none" strike="noStrike" kern="1200" cap="none" spc="0" normalizeH="0" baseline="0" noProof="0">
                <a:ln>
                  <a:noFill/>
                </a:ln>
                <a:solidFill>
                  <a:prstClr val="black"/>
                </a:solidFill>
                <a:effectLst/>
                <a:uLnTx/>
                <a:uFillTx/>
                <a:latin typeface="+mn-lt"/>
                <a:ea typeface="+mn-ea"/>
                <a:cs typeface="+mn-cs"/>
              </a:rPr>
              <a:t>2. Click on the </a:t>
            </a:r>
            <a:r>
              <a:rPr kumimoji="0" lang="da-DK" sz="700" b="0" i="0" u="none" strike="noStrike" kern="1200" cap="none" spc="0" normalizeH="0" baseline="0" noProof="0" err="1">
                <a:ln>
                  <a:noFill/>
                </a:ln>
                <a:solidFill>
                  <a:prstClr val="black"/>
                </a:solidFill>
                <a:effectLst/>
                <a:uLnTx/>
                <a:uFillTx/>
                <a:latin typeface="+mn-lt"/>
                <a:ea typeface="+mn-ea"/>
                <a:cs typeface="+mn-cs"/>
              </a:rPr>
              <a:t>Skyfish</a:t>
            </a:r>
            <a:r>
              <a:rPr kumimoji="0" lang="da-DK" sz="700" b="0" i="0" u="none" strike="noStrike" kern="1200" cap="none" spc="0" normalizeH="0" baseline="0" noProof="0">
                <a:ln>
                  <a:noFill/>
                </a:ln>
                <a:solidFill>
                  <a:prstClr val="black"/>
                </a:solidFill>
                <a:effectLst/>
                <a:uLnTx/>
                <a:uFillTx/>
                <a:latin typeface="+mn-lt"/>
                <a:ea typeface="+mn-ea"/>
                <a:cs typeface="+mn-cs"/>
              </a:rPr>
              <a:t> icon in the Templafy menu (right hand panel) </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3. Select image using the search or menu</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da-DK" sz="700" b="1" noProof="1">
              <a:cs typeface="Arial" panose="020B0604020202020204" pitchFamily="34" charset="0"/>
            </a:endParaRPr>
          </a:p>
        </p:txBody>
      </p:sp>
    </p:spTree>
    <p:extLst>
      <p:ext uri="{BB962C8B-B14F-4D97-AF65-F5344CB8AC3E}">
        <p14:creationId xmlns:p14="http://schemas.microsoft.com/office/powerpoint/2010/main" val="857642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one box">
    <p:spTree>
      <p:nvGrpSpPr>
        <p:cNvPr id="1" name=""/>
        <p:cNvGrpSpPr/>
        <p:nvPr/>
      </p:nvGrpSpPr>
      <p:grpSpPr>
        <a:xfrm>
          <a:off x="0" y="0"/>
          <a:ext cx="0" cy="0"/>
          <a:chOff x="0" y="0"/>
          <a:chExt cx="0" cy="0"/>
        </a:xfrm>
      </p:grpSpPr>
      <p:sp>
        <p:nvSpPr>
          <p:cNvPr id="4" name="Date_DateCustomB"/>
          <p:cNvSpPr>
            <a:spLocks noGrp="1"/>
          </p:cNvSpPr>
          <p:nvPr>
            <p:ph type="dt" sz="half" idx="10"/>
          </p:nvPr>
        </p:nvSpPr>
        <p:spPr/>
        <p:txBody>
          <a:bodyPr/>
          <a:lstStyle/>
          <a:p>
            <a:fld id="{14FF0D7A-1758-472D-8474-03BA580D0572}" type="datetime2">
              <a:rPr lang="da-DK" smtClean="0"/>
              <a:t>21. februar 2023</a:t>
            </a:fld>
            <a:endParaRPr lang="da-DK"/>
          </a:p>
        </p:txBody>
      </p:sp>
      <p:sp>
        <p:nvSpPr>
          <p:cNvPr id="5" name="FLD_PresentationTitle"/>
          <p:cNvSpPr>
            <a:spLocks noGrp="1"/>
          </p:cNvSpPr>
          <p:nvPr>
            <p:ph type="ftr" sz="quarter" idx="11"/>
          </p:nvPr>
        </p:nvSpPr>
        <p:spPr/>
        <p:txBody>
          <a:bodyPr/>
          <a:lstStyle/>
          <a:p>
            <a:r>
              <a:rPr lang="da-DK"/>
              <a:t>Fjernvarmen kommer til Over Hornbæk</a:t>
            </a:r>
          </a:p>
        </p:txBody>
      </p:sp>
      <p:sp>
        <p:nvSpPr>
          <p:cNvPr id="3" name="Content Placeholder 2"/>
          <p:cNvSpPr>
            <a:spLocks noGrp="1"/>
          </p:cNvSpPr>
          <p:nvPr>
            <p:ph idx="1" hasCustomPrompt="1"/>
          </p:nvPr>
        </p:nvSpPr>
        <p:spPr>
          <a:xfrm>
            <a:off x="432000" y="1900800"/>
            <a:ext cx="11304000" cy="4139880"/>
          </a:xfrm>
          <a:prstGeom prst="rect">
            <a:avLst/>
          </a:prstGeom>
        </p:spPr>
        <p:txBody>
          <a:bodyPr/>
          <a:lstStyle>
            <a:lvl1pPr>
              <a:defRPr/>
            </a:lvl1pPr>
          </a:lstStyle>
          <a:p>
            <a:pPr lvl="0"/>
            <a:r>
              <a:rPr lang="da-DK"/>
              <a:t>Click to edit text</a:t>
            </a:r>
          </a:p>
          <a:p>
            <a:pPr lvl="1"/>
            <a:r>
              <a:rPr lang="da-DK"/>
              <a:t>Second level</a:t>
            </a:r>
          </a:p>
          <a:p>
            <a:pPr lvl="2"/>
            <a:r>
              <a:rPr lang="da-DK"/>
              <a:t>Third level</a:t>
            </a:r>
          </a:p>
          <a:p>
            <a:pPr lvl="3"/>
            <a:r>
              <a:rPr lang="da-DK"/>
              <a:t>Fourth level</a:t>
            </a:r>
          </a:p>
          <a:p>
            <a:pPr lvl="4"/>
            <a:r>
              <a:rPr lang="da-DK"/>
              <a:t>Fifth level</a:t>
            </a:r>
          </a:p>
        </p:txBody>
      </p:sp>
      <p:sp>
        <p:nvSpPr>
          <p:cNvPr id="2" name="Title 1"/>
          <p:cNvSpPr>
            <a:spLocks noGrp="1"/>
          </p:cNvSpPr>
          <p:nvPr>
            <p:ph type="title" hasCustomPrompt="1"/>
          </p:nvPr>
        </p:nvSpPr>
        <p:spPr/>
        <p:txBody>
          <a:bodyPr/>
          <a:lstStyle/>
          <a:p>
            <a:r>
              <a:rPr lang="da-DK"/>
              <a:t>Click to add title</a:t>
            </a:r>
          </a:p>
        </p:txBody>
      </p:sp>
    </p:spTree>
    <p:extLst>
      <p:ext uri="{BB962C8B-B14F-4D97-AF65-F5344CB8AC3E}">
        <p14:creationId xmlns:p14="http://schemas.microsoft.com/office/powerpoint/2010/main" val="1111871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two boxes">
    <p:spTree>
      <p:nvGrpSpPr>
        <p:cNvPr id="1" name=""/>
        <p:cNvGrpSpPr/>
        <p:nvPr/>
      </p:nvGrpSpPr>
      <p:grpSpPr>
        <a:xfrm>
          <a:off x="0" y="0"/>
          <a:ext cx="0" cy="0"/>
          <a:chOff x="0" y="0"/>
          <a:chExt cx="0" cy="0"/>
        </a:xfrm>
      </p:grpSpPr>
      <p:sp>
        <p:nvSpPr>
          <p:cNvPr id="4" name="Date_DateCustomB"/>
          <p:cNvSpPr>
            <a:spLocks noGrp="1"/>
          </p:cNvSpPr>
          <p:nvPr>
            <p:ph type="dt" sz="half" idx="10"/>
          </p:nvPr>
        </p:nvSpPr>
        <p:spPr/>
        <p:txBody>
          <a:bodyPr/>
          <a:lstStyle/>
          <a:p>
            <a:fld id="{8E8D3F70-F390-4E8E-9213-35E5FFFCAEC7}" type="datetime2">
              <a:rPr lang="da-DK" smtClean="0"/>
              <a:t>21. februar 2023</a:t>
            </a:fld>
            <a:endParaRPr lang="da-DK"/>
          </a:p>
        </p:txBody>
      </p:sp>
      <p:sp>
        <p:nvSpPr>
          <p:cNvPr id="5" name="FLD_PresentationTitle"/>
          <p:cNvSpPr>
            <a:spLocks noGrp="1"/>
          </p:cNvSpPr>
          <p:nvPr>
            <p:ph type="ftr" sz="quarter" idx="11"/>
          </p:nvPr>
        </p:nvSpPr>
        <p:spPr/>
        <p:txBody>
          <a:bodyPr/>
          <a:lstStyle/>
          <a:p>
            <a:r>
              <a:rPr lang="da-DK"/>
              <a:t>Fjernvarmen kommer til Over Hornbæk</a:t>
            </a:r>
          </a:p>
        </p:txBody>
      </p:sp>
      <p:sp>
        <p:nvSpPr>
          <p:cNvPr id="2" name="Title 1"/>
          <p:cNvSpPr>
            <a:spLocks noGrp="1"/>
          </p:cNvSpPr>
          <p:nvPr>
            <p:ph type="title" hasCustomPrompt="1"/>
          </p:nvPr>
        </p:nvSpPr>
        <p:spPr/>
        <p:txBody>
          <a:bodyPr/>
          <a:lstStyle/>
          <a:p>
            <a:r>
              <a:rPr lang="da-DK"/>
              <a:t>Click to add title</a:t>
            </a:r>
          </a:p>
        </p:txBody>
      </p:sp>
      <p:sp>
        <p:nvSpPr>
          <p:cNvPr id="3" name="Content Placeholder 2"/>
          <p:cNvSpPr>
            <a:spLocks noGrp="1"/>
          </p:cNvSpPr>
          <p:nvPr>
            <p:ph idx="1" hasCustomPrompt="1"/>
          </p:nvPr>
        </p:nvSpPr>
        <p:spPr>
          <a:xfrm>
            <a:off x="432000" y="1900800"/>
            <a:ext cx="5220000" cy="4139880"/>
          </a:xfrm>
          <a:prstGeom prst="rect">
            <a:avLst/>
          </a:prstGeom>
        </p:spPr>
        <p:txBody>
          <a:bodyPr/>
          <a:lstStyle>
            <a:lvl1pPr>
              <a:defRPr/>
            </a:lvl1pPr>
          </a:lstStyle>
          <a:p>
            <a:pPr lvl="0"/>
            <a:r>
              <a:rPr lang="da-DK"/>
              <a:t>Click to edit text</a:t>
            </a:r>
          </a:p>
          <a:p>
            <a:pPr lvl="1"/>
            <a:r>
              <a:rPr lang="da-DK"/>
              <a:t>Second level</a:t>
            </a:r>
          </a:p>
          <a:p>
            <a:pPr lvl="2"/>
            <a:r>
              <a:rPr lang="da-DK"/>
              <a:t>Third level</a:t>
            </a:r>
          </a:p>
          <a:p>
            <a:pPr lvl="3"/>
            <a:r>
              <a:rPr lang="da-DK"/>
              <a:t>Fourth level</a:t>
            </a:r>
          </a:p>
          <a:p>
            <a:pPr lvl="4"/>
            <a:r>
              <a:rPr lang="da-DK"/>
              <a:t>Fifth level</a:t>
            </a:r>
          </a:p>
        </p:txBody>
      </p:sp>
      <p:sp>
        <p:nvSpPr>
          <p:cNvPr id="12" name="Content Placeholder 3"/>
          <p:cNvSpPr>
            <a:spLocks noGrp="1"/>
          </p:cNvSpPr>
          <p:nvPr>
            <p:ph sz="quarter" idx="16" hasCustomPrompt="1"/>
          </p:nvPr>
        </p:nvSpPr>
        <p:spPr>
          <a:xfrm>
            <a:off x="6516000" y="1900800"/>
            <a:ext cx="5220000" cy="4138611"/>
          </a:xfr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Tree>
    <p:extLst>
      <p:ext uri="{BB962C8B-B14F-4D97-AF65-F5344CB8AC3E}">
        <p14:creationId xmlns:p14="http://schemas.microsoft.com/office/powerpoint/2010/main" val="2073544080"/>
      </p:ext>
    </p:extLst>
  </p:cSld>
  <p:clrMapOvr>
    <a:masterClrMapping/>
  </p:clrMapOvr>
  <p:extLst>
    <p:ext uri="{DCECCB84-F9BA-43D5-87BE-67443E8EF086}">
      <p15:sldGuideLst xmlns:p15="http://schemas.microsoft.com/office/powerpoint/2012/main">
        <p15:guide id="1" pos="3583">
          <p15:clr>
            <a:srgbClr val="A4A3A4"/>
          </p15:clr>
        </p15:guide>
        <p15:guide id="2" pos="4095">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a:t>Click to add title</a:t>
            </a:r>
          </a:p>
        </p:txBody>
      </p:sp>
      <p:sp>
        <p:nvSpPr>
          <p:cNvPr id="3" name="Date_DateCustomB"/>
          <p:cNvSpPr>
            <a:spLocks noGrp="1"/>
          </p:cNvSpPr>
          <p:nvPr>
            <p:ph type="dt" sz="half" idx="10"/>
          </p:nvPr>
        </p:nvSpPr>
        <p:spPr/>
        <p:txBody>
          <a:bodyPr/>
          <a:lstStyle/>
          <a:p>
            <a:fld id="{D92507A8-F6A0-4B43-A904-F4B8BEEE3336}" type="datetime2">
              <a:rPr lang="da-DK" smtClean="0"/>
              <a:t>21. februar 2023</a:t>
            </a:fld>
            <a:endParaRPr lang="da-DK"/>
          </a:p>
        </p:txBody>
      </p:sp>
      <p:sp>
        <p:nvSpPr>
          <p:cNvPr id="4" name="FLD_PresentationTitle"/>
          <p:cNvSpPr>
            <a:spLocks noGrp="1"/>
          </p:cNvSpPr>
          <p:nvPr>
            <p:ph type="ftr" sz="quarter" idx="11"/>
          </p:nvPr>
        </p:nvSpPr>
        <p:spPr/>
        <p:txBody>
          <a:bodyPr/>
          <a:lstStyle/>
          <a:p>
            <a:r>
              <a:rPr lang="da-DK"/>
              <a:t>Fjernvarmen kommer til Over Hornbæk</a:t>
            </a:r>
          </a:p>
        </p:txBody>
      </p:sp>
    </p:spTree>
    <p:extLst>
      <p:ext uri="{BB962C8B-B14F-4D97-AF65-F5344CB8AC3E}">
        <p14:creationId xmlns:p14="http://schemas.microsoft.com/office/powerpoint/2010/main" val="4210787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
    <p:spTree>
      <p:nvGrpSpPr>
        <p:cNvPr id="1" name=""/>
        <p:cNvGrpSpPr/>
        <p:nvPr/>
      </p:nvGrpSpPr>
      <p:grpSpPr>
        <a:xfrm>
          <a:off x="0" y="0"/>
          <a:ext cx="0" cy="0"/>
          <a:chOff x="0" y="0"/>
          <a:chExt cx="0" cy="0"/>
        </a:xfrm>
      </p:grpSpPr>
      <p:sp>
        <p:nvSpPr>
          <p:cNvPr id="2" name="Date_DateCustomB"/>
          <p:cNvSpPr>
            <a:spLocks noGrp="1"/>
          </p:cNvSpPr>
          <p:nvPr>
            <p:ph type="dt" sz="half" idx="10"/>
          </p:nvPr>
        </p:nvSpPr>
        <p:spPr/>
        <p:txBody>
          <a:bodyPr/>
          <a:lstStyle/>
          <a:p>
            <a:fld id="{61DF12EA-2CD4-48A2-BACA-5F105879249A}" type="datetime2">
              <a:rPr lang="da-DK" smtClean="0"/>
              <a:t>21. februar 2023</a:t>
            </a:fld>
            <a:endParaRPr lang="da-DK"/>
          </a:p>
        </p:txBody>
      </p:sp>
      <p:sp>
        <p:nvSpPr>
          <p:cNvPr id="3" name="FLD_PresentationTitle"/>
          <p:cNvSpPr>
            <a:spLocks noGrp="1"/>
          </p:cNvSpPr>
          <p:nvPr>
            <p:ph type="ftr" sz="quarter" idx="11"/>
          </p:nvPr>
        </p:nvSpPr>
        <p:spPr/>
        <p:txBody>
          <a:bodyPr/>
          <a:lstStyle/>
          <a:p>
            <a:r>
              <a:rPr lang="da-DK"/>
              <a:t>Fjernvarmen kommer til Over Hornbæk</a:t>
            </a:r>
          </a:p>
        </p:txBody>
      </p:sp>
      <p:sp>
        <p:nvSpPr>
          <p:cNvPr id="6" name="AutoShape 4"/>
          <p:cNvSpPr>
            <a:spLocks/>
          </p:cNvSpPr>
          <p:nvPr userDrawn="1"/>
        </p:nvSpPr>
        <p:spPr bwMode="gray">
          <a:xfrm>
            <a:off x="-1838326" y="0"/>
            <a:ext cx="1639189" cy="884858"/>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kumimoji="0" lang="da-DK" sz="1050" b="1" i="0" u="none" strike="noStrike" kern="1200" cap="none" spc="0" normalizeH="0" baseline="0" noProof="1">
                <a:ln>
                  <a:noFill/>
                </a:ln>
                <a:solidFill>
                  <a:schemeClr val="accent4"/>
                </a:solidFill>
                <a:effectLst/>
                <a:uLnTx/>
                <a:uFillTx/>
                <a:latin typeface="+mn-lt"/>
                <a:ea typeface="+mn-ea"/>
                <a:cs typeface="+mn-cs"/>
              </a:rPr>
              <a:t>Blank Layout</a:t>
            </a:r>
            <a:endParaRPr lang="da-DK" sz="1050" b="1" noProof="1">
              <a:solidFill>
                <a:schemeClr val="accent4"/>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1">
                <a:ln>
                  <a:noFill/>
                </a:ln>
                <a:solidFill>
                  <a:prstClr val="black"/>
                </a:solidFill>
                <a:effectLst/>
                <a:uLnTx/>
                <a:uFillTx/>
                <a:latin typeface="+mn-lt"/>
                <a:ea typeface="+mn-ea"/>
                <a:cs typeface="+mn-cs"/>
              </a:rPr>
              <a:t>This layout is used for insertion of graphics that do not need custom titles. (Elements missing (wordclous etc.) can be obtained from K and M - Communications and Marketing)</a:t>
            </a:r>
            <a:endParaRPr lang="da-DK"/>
          </a:p>
          <a:p>
            <a:pPr eaLnBrk="1" fontAlgn="auto" hangingPunct="1">
              <a:spcBef>
                <a:spcPts val="0"/>
              </a:spcBef>
              <a:spcAft>
                <a:spcPts val="240"/>
              </a:spcAft>
              <a:buFont typeface="+mj-lt"/>
              <a:buNone/>
              <a:defRPr/>
            </a:pPr>
            <a:endParaRPr lang="da-DK" sz="700" b="1" noProof="1">
              <a:cs typeface="Arial" panose="020B0604020202020204" pitchFamily="34" charset="0"/>
            </a:endParaRPr>
          </a:p>
        </p:txBody>
      </p:sp>
    </p:spTree>
    <p:extLst>
      <p:ext uri="{BB962C8B-B14F-4D97-AF65-F5344CB8AC3E}">
        <p14:creationId xmlns:p14="http://schemas.microsoft.com/office/powerpoint/2010/main" val="3164525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eaker slide - one image">
    <p:bg>
      <p:bgPr>
        <a:solidFill>
          <a:schemeClr val="bg1"/>
        </a:solidFill>
        <a:effectLst/>
      </p:bgPr>
    </p:bg>
    <p:spTree>
      <p:nvGrpSpPr>
        <p:cNvPr id="1" name=""/>
        <p:cNvGrpSpPr/>
        <p:nvPr/>
      </p:nvGrpSpPr>
      <p:grpSpPr>
        <a:xfrm>
          <a:off x="0" y="0"/>
          <a:ext cx="0" cy="0"/>
          <a:chOff x="0" y="0"/>
          <a:chExt cx="0" cy="0"/>
        </a:xfrm>
      </p:grpSpPr>
      <p:sp>
        <p:nvSpPr>
          <p:cNvPr id="7" name="Pladsholder til billede 10"/>
          <p:cNvSpPr>
            <a:spLocks noGrp="1"/>
          </p:cNvSpPr>
          <p:nvPr>
            <p:ph type="pic" sz="quarter" idx="14" hasCustomPrompt="1"/>
          </p:nvPr>
        </p:nvSpPr>
        <p:spPr>
          <a:xfrm>
            <a:off x="0" y="0"/>
            <a:ext cx="12193200" cy="6228000"/>
          </a:xfrm>
          <a:prstGeom prst="rect">
            <a:avLst/>
          </a:prstGeom>
          <a:solidFill>
            <a:schemeClr val="bg1">
              <a:lumMod val="95000"/>
            </a:schemeClr>
          </a:solidFill>
        </p:spPr>
        <p:txBody>
          <a:bodyPr tIns="648000" anchor="ctr" anchorCtr="0"/>
          <a:lstStyle>
            <a:lvl1pPr marL="0" indent="0" algn="ctr">
              <a:buNone/>
              <a:defRPr sz="1200" baseline="0">
                <a:solidFill>
                  <a:schemeClr val="tx1"/>
                </a:solidFill>
              </a:defRPr>
            </a:lvl1pPr>
          </a:lstStyle>
          <a:p>
            <a:r>
              <a:rPr lang="da-DK"/>
              <a:t>Picture</a:t>
            </a:r>
          </a:p>
        </p:txBody>
      </p:sp>
      <p:sp>
        <p:nvSpPr>
          <p:cNvPr id="8" name="Gradient tone"/>
          <p:cNvSpPr>
            <a:spLocks noGrp="1"/>
          </p:cNvSpPr>
          <p:nvPr>
            <p:ph type="body" sz="quarter" idx="15" hasCustomPrompt="1"/>
          </p:nvPr>
        </p:nvSpPr>
        <p:spPr>
          <a:xfrm>
            <a:off x="0" y="0"/>
            <a:ext cx="12193200" cy="2816932"/>
          </a:xfrm>
          <a:gradFill>
            <a:gsLst>
              <a:gs pos="2000">
                <a:schemeClr val="tx1">
                  <a:lumMod val="0"/>
                  <a:alpha val="65000"/>
                </a:schemeClr>
              </a:gs>
              <a:gs pos="100000">
                <a:schemeClr val="tx1">
                  <a:alpha val="0"/>
                  <a:lumMod val="0"/>
                  <a:lumOff val="100000"/>
                </a:schemeClr>
              </a:gs>
            </a:gsLst>
            <a:lin ang="5400000" scaled="1"/>
          </a:gradFill>
        </p:spPr>
        <p:txBody>
          <a:bodyPr/>
          <a:lstStyle>
            <a:lvl1pPr marL="0" indent="0">
              <a:buNone/>
              <a:defRPr sz="100"/>
            </a:lvl1pPr>
            <a:lvl2pPr marL="271462" indent="0">
              <a:buNone/>
              <a:defRPr sz="100"/>
            </a:lvl2pPr>
            <a:lvl3pPr marL="536575" indent="0">
              <a:buNone/>
              <a:defRPr sz="100"/>
            </a:lvl3pPr>
            <a:lvl4pPr marL="536575" indent="0">
              <a:buNone/>
              <a:defRPr sz="100"/>
            </a:lvl4pPr>
            <a:lvl5pPr marL="536575" indent="0">
              <a:buNone/>
              <a:defRPr sz="100"/>
            </a:lvl5pPr>
          </a:lstStyle>
          <a:p>
            <a:pPr lvl="0"/>
            <a:r>
              <a:rPr lang="da-DK"/>
              <a:t>.</a:t>
            </a:r>
          </a:p>
        </p:txBody>
      </p:sp>
      <p:sp>
        <p:nvSpPr>
          <p:cNvPr id="3" name="Date_DateCustomB"/>
          <p:cNvSpPr>
            <a:spLocks noGrp="1"/>
          </p:cNvSpPr>
          <p:nvPr>
            <p:ph type="dt" sz="half" idx="10"/>
          </p:nvPr>
        </p:nvSpPr>
        <p:spPr/>
        <p:txBody>
          <a:bodyPr/>
          <a:lstStyle/>
          <a:p>
            <a:fld id="{71B0AC9F-DC87-4241-82C9-DAFBE76B9D8E}" type="datetime2">
              <a:rPr lang="da-DK" smtClean="0"/>
              <a:t>21. februar 2023</a:t>
            </a:fld>
            <a:endParaRPr lang="da-DK"/>
          </a:p>
        </p:txBody>
      </p:sp>
      <p:sp>
        <p:nvSpPr>
          <p:cNvPr id="4" name="FLD_PresentationTitle"/>
          <p:cNvSpPr>
            <a:spLocks noGrp="1"/>
          </p:cNvSpPr>
          <p:nvPr>
            <p:ph type="ftr" sz="quarter" idx="11"/>
          </p:nvPr>
        </p:nvSpPr>
        <p:spPr/>
        <p:txBody>
          <a:bodyPr/>
          <a:lstStyle/>
          <a:p>
            <a:r>
              <a:rPr lang="da-DK"/>
              <a:t>Fjernvarmen kommer til Over Hornbæk</a:t>
            </a:r>
          </a:p>
        </p:txBody>
      </p:sp>
      <p:sp>
        <p:nvSpPr>
          <p:cNvPr id="9" name="AutoShape 4"/>
          <p:cNvSpPr>
            <a:spLocks/>
          </p:cNvSpPr>
          <p:nvPr userDrawn="1"/>
        </p:nvSpPr>
        <p:spPr bwMode="gray">
          <a:xfrm>
            <a:off x="-1838326" y="1515705"/>
            <a:ext cx="1639189" cy="977191"/>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50" b="1" noProof="1">
                <a:solidFill>
                  <a:schemeClr val="accent4"/>
                </a:solidFill>
                <a:cs typeface="Arial" panose="020B0604020202020204" pitchFamily="34" charset="0"/>
              </a:rPr>
              <a:t>Breaker slide</a:t>
            </a:r>
            <a:endParaRPr lang="da-DK" sz="105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a:ln>
                  <a:noFill/>
                </a:ln>
                <a:solidFill>
                  <a:prstClr val="black"/>
                </a:solidFill>
                <a:effectLst/>
                <a:uLnTx/>
                <a:uFillTx/>
                <a:latin typeface="+mn-lt"/>
                <a:ea typeface="+mn-ea"/>
                <a:cs typeface="+mn-cs"/>
              </a:rPr>
              <a:t>Use this layout to highlight a statement or key message.</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1">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da-DK" sz="700" b="1" noProof="1">
              <a:cs typeface="Arial" panose="020B0604020202020204" pitchFamily="34" charset="0"/>
            </a:endParaRPr>
          </a:p>
        </p:txBody>
      </p:sp>
      <p:sp>
        <p:nvSpPr>
          <p:cNvPr id="2" name="Title 1"/>
          <p:cNvSpPr>
            <a:spLocks noGrp="1"/>
          </p:cNvSpPr>
          <p:nvPr>
            <p:ph type="title" hasCustomPrompt="1"/>
          </p:nvPr>
        </p:nvSpPr>
        <p:spPr>
          <a:xfrm>
            <a:off x="432000" y="360000"/>
            <a:ext cx="7200000" cy="1080000"/>
          </a:xfrm>
        </p:spPr>
        <p:txBody>
          <a:bodyPr/>
          <a:lstStyle>
            <a:lvl1pPr>
              <a:defRPr sz="3200">
                <a:solidFill>
                  <a:schemeClr val="bg1"/>
                </a:solidFill>
              </a:defRPr>
            </a:lvl1pPr>
          </a:lstStyle>
          <a:p>
            <a:r>
              <a:rPr lang="da-DK"/>
              <a:t>Click to add title</a:t>
            </a:r>
          </a:p>
        </p:txBody>
      </p:sp>
      <p:sp>
        <p:nvSpPr>
          <p:cNvPr id="10"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50" b="1" noProof="1">
                <a:solidFill>
                  <a:schemeClr val="accent4"/>
                </a:solidFill>
                <a:cs typeface="Arial" panose="020B0604020202020204" pitchFamily="34" charset="0"/>
              </a:rPr>
              <a:t>Insert Image</a:t>
            </a:r>
            <a:endParaRPr lang="da-DK">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da-DK" sz="700" b="0" i="0" u="none" strike="noStrike" kern="1200" cap="none" spc="0" normalizeH="0" baseline="0" noProof="0">
                <a:ln>
                  <a:noFill/>
                </a:ln>
                <a:solidFill>
                  <a:prstClr val="black"/>
                </a:solidFill>
                <a:effectLst/>
                <a:uLnTx/>
                <a:uFillTx/>
                <a:latin typeface="+mn-lt"/>
                <a:ea typeface="+mn-ea"/>
                <a:cs typeface="+mn-cs"/>
              </a:rPr>
              <a:t>2. Click on the </a:t>
            </a:r>
            <a:r>
              <a:rPr kumimoji="0" lang="da-DK" sz="700" b="0" i="0" u="none" strike="noStrike" kern="1200" cap="none" spc="0" normalizeH="0" baseline="0" noProof="0" err="1">
                <a:ln>
                  <a:noFill/>
                </a:ln>
                <a:solidFill>
                  <a:prstClr val="black"/>
                </a:solidFill>
                <a:effectLst/>
                <a:uLnTx/>
                <a:uFillTx/>
                <a:latin typeface="+mn-lt"/>
                <a:ea typeface="+mn-ea"/>
                <a:cs typeface="+mn-cs"/>
              </a:rPr>
              <a:t>Skyfish</a:t>
            </a:r>
            <a:r>
              <a:rPr kumimoji="0" lang="da-DK" sz="700" b="0" i="0" u="none" strike="noStrike" kern="1200" cap="none" spc="0" normalizeH="0" baseline="0" noProof="0">
                <a:ln>
                  <a:noFill/>
                </a:ln>
                <a:solidFill>
                  <a:prstClr val="black"/>
                </a:solidFill>
                <a:effectLst/>
                <a:uLnTx/>
                <a:uFillTx/>
                <a:latin typeface="+mn-lt"/>
                <a:ea typeface="+mn-ea"/>
                <a:cs typeface="+mn-cs"/>
              </a:rPr>
              <a:t> icon in the Templafy menu (right hand panel) </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3. Select image using the search or menu</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da-DK" sz="700" b="1" noProof="1">
              <a:cs typeface="Arial" panose="020B0604020202020204" pitchFamily="34" charset="0"/>
            </a:endParaRPr>
          </a:p>
        </p:txBody>
      </p:sp>
    </p:spTree>
    <p:extLst>
      <p:ext uri="{BB962C8B-B14F-4D97-AF65-F5344CB8AC3E}">
        <p14:creationId xmlns:p14="http://schemas.microsoft.com/office/powerpoint/2010/main" val="1381664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slide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a:t>Click to add title</a:t>
            </a:r>
          </a:p>
        </p:txBody>
      </p:sp>
      <p:sp>
        <p:nvSpPr>
          <p:cNvPr id="3" name="Date_DateCustomB"/>
          <p:cNvSpPr>
            <a:spLocks noGrp="1"/>
          </p:cNvSpPr>
          <p:nvPr>
            <p:ph type="dt" sz="half" idx="10"/>
          </p:nvPr>
        </p:nvSpPr>
        <p:spPr/>
        <p:txBody>
          <a:bodyPr/>
          <a:lstStyle/>
          <a:p>
            <a:fld id="{6CB3CF35-DCB6-4688-86C8-AC501AD12AB0}" type="datetime2">
              <a:rPr lang="da-DK" smtClean="0"/>
              <a:t>21. februar 2023</a:t>
            </a:fld>
            <a:endParaRPr lang="da-DK"/>
          </a:p>
        </p:txBody>
      </p:sp>
      <p:sp>
        <p:nvSpPr>
          <p:cNvPr id="4" name="FLD_PresentationTitle"/>
          <p:cNvSpPr>
            <a:spLocks noGrp="1"/>
          </p:cNvSpPr>
          <p:nvPr>
            <p:ph type="ftr" sz="quarter" idx="11"/>
          </p:nvPr>
        </p:nvSpPr>
        <p:spPr/>
        <p:txBody>
          <a:bodyPr/>
          <a:lstStyle/>
          <a:p>
            <a:r>
              <a:rPr lang="da-DK"/>
              <a:t>Fjernvarmen kommer til Over Hornbæk</a:t>
            </a:r>
          </a:p>
        </p:txBody>
      </p:sp>
      <p:sp>
        <p:nvSpPr>
          <p:cNvPr id="6" name="Freeform 5"/>
          <p:cNvSpPr/>
          <p:nvPr userDrawn="1"/>
        </p:nvSpPr>
        <p:spPr>
          <a:xfrm>
            <a:off x="2531604" y="1779965"/>
            <a:ext cx="7263473" cy="3701263"/>
          </a:xfrm>
          <a:custGeom>
            <a:avLst/>
            <a:gdLst>
              <a:gd name="f0" fmla="val 10800000"/>
              <a:gd name="f1" fmla="val 5400000"/>
              <a:gd name="f2" fmla="val 180"/>
              <a:gd name="f3" fmla="val w"/>
              <a:gd name="f4" fmla="val h"/>
              <a:gd name="f5" fmla="val 0"/>
              <a:gd name="f6" fmla="val 8837814"/>
              <a:gd name="f7" fmla="val 5058104"/>
              <a:gd name="f8" fmla="val 3807516"/>
              <a:gd name="f9" fmla="val 4779129"/>
              <a:gd name="f10" fmla="val 3809084"/>
              <a:gd name="f11" fmla="val 4880164"/>
              <a:gd name="f12" fmla="val 3890082"/>
              <a:gd name="f13" fmla="val 4867633"/>
              <a:gd name="f14" fmla="val 3900938"/>
              <a:gd name="f15" fmla="val 4868839"/>
              <a:gd name="f16" fmla="val 4936876"/>
              <a:gd name="f17" fmla="val 4952540"/>
              <a:gd name="f18" fmla="val 4866816"/>
              <a:gd name="f19" fmla="val 5026964"/>
              <a:gd name="f20" fmla="val 4880364"/>
              <a:gd name="f21" fmla="val 5030299"/>
              <a:gd name="f22" fmla="val 1064722"/>
              <a:gd name="f23" fmla="val 274323"/>
              <a:gd name="f24" fmla="val 4480563"/>
              <a:gd name="f25" fmla="val 7773093"/>
              <a:gd name="f26" fmla="val 1029668"/>
              <a:gd name="f27" fmla="val 7808147"/>
              <a:gd name="f28" fmla="val 7908154"/>
              <a:gd name="f29" fmla="val 7989225"/>
              <a:gd name="f30" fmla="val 81071"/>
              <a:gd name="f31" fmla="val 181078"/>
              <a:gd name="f32" fmla="val 4673552"/>
              <a:gd name="f33" fmla="val 4698553"/>
              <a:gd name="f34" fmla="val 7984158"/>
              <a:gd name="f35" fmla="val 4722372"/>
              <a:gd name="f36" fmla="val 7974995"/>
              <a:gd name="f37" fmla="val 4744036"/>
              <a:gd name="f38" fmla="val 7945264"/>
              <a:gd name="f39" fmla="val 4788133"/>
              <a:gd name="f40" fmla="val 8810046"/>
              <a:gd name="f41" fmla="val 8825382"/>
              <a:gd name="f42" fmla="val 4800565"/>
              <a:gd name="f43" fmla="val 4815901"/>
              <a:gd name="f44" fmla="val 4926969"/>
              <a:gd name="f45" fmla="val 4942305"/>
              <a:gd name="f46" fmla="val 4954737"/>
              <a:gd name="f47" fmla="val 8756043"/>
              <a:gd name="f48" fmla="val 5020455"/>
              <a:gd name="f49" fmla="val 8600441"/>
              <a:gd name="f50" fmla="val 5039280"/>
              <a:gd name="f51" fmla="val 8495638"/>
              <a:gd name="f52" fmla="val 342176"/>
              <a:gd name="f53" fmla="val 110986"/>
              <a:gd name="f54" fmla="val 5013522"/>
              <a:gd name="f55" fmla="val 84797"/>
              <a:gd name="f56" fmla="val 4976593"/>
              <a:gd name="f57" fmla="val 27768"/>
              <a:gd name="f58" fmla="val 12432"/>
              <a:gd name="f59" fmla="val 892551"/>
              <a:gd name="f60" fmla="val 862820"/>
              <a:gd name="f61" fmla="val 853657"/>
              <a:gd name="f62" fmla="val 848590"/>
              <a:gd name="f63" fmla="val 929661"/>
              <a:gd name="f64" fmla="+- 0 0 -90"/>
              <a:gd name="f65" fmla="*/ f3 1 8837814"/>
              <a:gd name="f66" fmla="*/ f4 1 5058104"/>
              <a:gd name="f67" fmla="+- f7 0 f5"/>
              <a:gd name="f68" fmla="+- f6 0 f5"/>
              <a:gd name="f69" fmla="*/ f64 f0 1"/>
              <a:gd name="f70" fmla="*/ f68 1 8837814"/>
              <a:gd name="f71" fmla="*/ f67 1 5058104"/>
              <a:gd name="f72" fmla="*/ 3807516 f68 1"/>
              <a:gd name="f73" fmla="*/ 4779129 f67 1"/>
              <a:gd name="f74" fmla="*/ 3900938 f68 1"/>
              <a:gd name="f75" fmla="*/ 4868839 f67 1"/>
              <a:gd name="f76" fmla="*/ 4936876 f68 1"/>
              <a:gd name="f77" fmla="*/ 5030299 f68 1"/>
              <a:gd name="f78" fmla="*/ 1064722 f68 1"/>
              <a:gd name="f79" fmla="*/ 274323 f67 1"/>
              <a:gd name="f80" fmla="*/ 4480563 f67 1"/>
              <a:gd name="f81" fmla="*/ 7773093 f68 1"/>
              <a:gd name="f82" fmla="*/ 1029668 f68 1"/>
              <a:gd name="f83" fmla="*/ 0 f67 1"/>
              <a:gd name="f84" fmla="*/ 7808147 f68 1"/>
              <a:gd name="f85" fmla="*/ 7989225 f68 1"/>
              <a:gd name="f86" fmla="*/ 181078 f67 1"/>
              <a:gd name="f87" fmla="*/ 4673552 f67 1"/>
              <a:gd name="f88" fmla="*/ 7974995 f68 1"/>
              <a:gd name="f89" fmla="*/ 4744036 f67 1"/>
              <a:gd name="f90" fmla="*/ 7945264 f68 1"/>
              <a:gd name="f91" fmla="*/ 4788133 f67 1"/>
              <a:gd name="f92" fmla="*/ 8810046 f68 1"/>
              <a:gd name="f93" fmla="*/ 8837814 f68 1"/>
              <a:gd name="f94" fmla="*/ 4815901 f67 1"/>
              <a:gd name="f95" fmla="*/ 4926969 f67 1"/>
              <a:gd name="f96" fmla="*/ 4954737 f67 1"/>
              <a:gd name="f97" fmla="*/ 8495638 f68 1"/>
              <a:gd name="f98" fmla="*/ 5058104 f67 1"/>
              <a:gd name="f99" fmla="*/ 342176 f68 1"/>
              <a:gd name="f100" fmla="*/ 27768 f68 1"/>
              <a:gd name="f101" fmla="*/ 0 f68 1"/>
              <a:gd name="f102" fmla="*/ 892551 f68 1"/>
              <a:gd name="f103" fmla="*/ 862820 f68 1"/>
              <a:gd name="f104" fmla="*/ 848590 f68 1"/>
              <a:gd name="f105" fmla="*/ f69 1 f2"/>
              <a:gd name="f106" fmla="*/ f72 1 8837814"/>
              <a:gd name="f107" fmla="*/ f73 1 5058104"/>
              <a:gd name="f108" fmla="*/ f74 1 8837814"/>
              <a:gd name="f109" fmla="*/ f75 1 5058104"/>
              <a:gd name="f110" fmla="*/ f76 1 8837814"/>
              <a:gd name="f111" fmla="*/ f77 1 8837814"/>
              <a:gd name="f112" fmla="*/ f78 1 8837814"/>
              <a:gd name="f113" fmla="*/ f79 1 5058104"/>
              <a:gd name="f114" fmla="*/ f80 1 5058104"/>
              <a:gd name="f115" fmla="*/ f81 1 8837814"/>
              <a:gd name="f116" fmla="*/ f82 1 8837814"/>
              <a:gd name="f117" fmla="*/ f83 1 5058104"/>
              <a:gd name="f118" fmla="*/ f84 1 8837814"/>
              <a:gd name="f119" fmla="*/ f85 1 8837814"/>
              <a:gd name="f120" fmla="*/ f86 1 5058104"/>
              <a:gd name="f121" fmla="*/ f87 1 5058104"/>
              <a:gd name="f122" fmla="*/ f88 1 8837814"/>
              <a:gd name="f123" fmla="*/ f89 1 5058104"/>
              <a:gd name="f124" fmla="*/ f90 1 8837814"/>
              <a:gd name="f125" fmla="*/ f91 1 5058104"/>
              <a:gd name="f126" fmla="*/ f92 1 8837814"/>
              <a:gd name="f127" fmla="*/ f93 1 8837814"/>
              <a:gd name="f128" fmla="*/ f94 1 5058104"/>
              <a:gd name="f129" fmla="*/ f95 1 5058104"/>
              <a:gd name="f130" fmla="*/ f96 1 5058104"/>
              <a:gd name="f131" fmla="*/ f97 1 8837814"/>
              <a:gd name="f132" fmla="*/ f98 1 5058104"/>
              <a:gd name="f133" fmla="*/ f99 1 8837814"/>
              <a:gd name="f134" fmla="*/ f100 1 8837814"/>
              <a:gd name="f135" fmla="*/ f101 1 8837814"/>
              <a:gd name="f136" fmla="*/ f102 1 8837814"/>
              <a:gd name="f137" fmla="*/ f103 1 8837814"/>
              <a:gd name="f138" fmla="*/ f104 1 8837814"/>
              <a:gd name="f139" fmla="*/ f5 1 f70"/>
              <a:gd name="f140" fmla="*/ f6 1 f70"/>
              <a:gd name="f141" fmla="*/ f5 1 f71"/>
              <a:gd name="f142" fmla="*/ f7 1 f71"/>
              <a:gd name="f143" fmla="+- f105 0 f1"/>
              <a:gd name="f144" fmla="*/ f106 1 f70"/>
              <a:gd name="f145" fmla="*/ f107 1 f71"/>
              <a:gd name="f146" fmla="*/ f108 1 f70"/>
              <a:gd name="f147" fmla="*/ f109 1 f71"/>
              <a:gd name="f148" fmla="*/ f110 1 f70"/>
              <a:gd name="f149" fmla="*/ f111 1 f70"/>
              <a:gd name="f150" fmla="*/ f112 1 f70"/>
              <a:gd name="f151" fmla="*/ f113 1 f71"/>
              <a:gd name="f152" fmla="*/ f114 1 f71"/>
              <a:gd name="f153" fmla="*/ f115 1 f70"/>
              <a:gd name="f154" fmla="*/ f116 1 f70"/>
              <a:gd name="f155" fmla="*/ f117 1 f71"/>
              <a:gd name="f156" fmla="*/ f118 1 f70"/>
              <a:gd name="f157" fmla="*/ f119 1 f70"/>
              <a:gd name="f158" fmla="*/ f120 1 f71"/>
              <a:gd name="f159" fmla="*/ f121 1 f71"/>
              <a:gd name="f160" fmla="*/ f122 1 f70"/>
              <a:gd name="f161" fmla="*/ f123 1 f71"/>
              <a:gd name="f162" fmla="*/ f124 1 f70"/>
              <a:gd name="f163" fmla="*/ f125 1 f71"/>
              <a:gd name="f164" fmla="*/ f126 1 f70"/>
              <a:gd name="f165" fmla="*/ f127 1 f70"/>
              <a:gd name="f166" fmla="*/ f128 1 f71"/>
              <a:gd name="f167" fmla="*/ f129 1 f71"/>
              <a:gd name="f168" fmla="*/ f130 1 f71"/>
              <a:gd name="f169" fmla="*/ f131 1 f70"/>
              <a:gd name="f170" fmla="*/ f132 1 f71"/>
              <a:gd name="f171" fmla="*/ f133 1 f70"/>
              <a:gd name="f172" fmla="*/ f134 1 f70"/>
              <a:gd name="f173" fmla="*/ f135 1 f70"/>
              <a:gd name="f174" fmla="*/ f136 1 f70"/>
              <a:gd name="f175" fmla="*/ f137 1 f70"/>
              <a:gd name="f176" fmla="*/ f138 1 f70"/>
              <a:gd name="f177" fmla="*/ f139 f65 1"/>
              <a:gd name="f178" fmla="*/ f140 f65 1"/>
              <a:gd name="f179" fmla="*/ f142 f66 1"/>
              <a:gd name="f180" fmla="*/ f141 f66 1"/>
              <a:gd name="f181" fmla="*/ f144 f65 1"/>
              <a:gd name="f182" fmla="*/ f145 f66 1"/>
              <a:gd name="f183" fmla="*/ f146 f65 1"/>
              <a:gd name="f184" fmla="*/ f147 f66 1"/>
              <a:gd name="f185" fmla="*/ f148 f65 1"/>
              <a:gd name="f186" fmla="*/ f149 f65 1"/>
              <a:gd name="f187" fmla="*/ f150 f65 1"/>
              <a:gd name="f188" fmla="*/ f151 f66 1"/>
              <a:gd name="f189" fmla="*/ f152 f66 1"/>
              <a:gd name="f190" fmla="*/ f153 f65 1"/>
              <a:gd name="f191" fmla="*/ f154 f65 1"/>
              <a:gd name="f192" fmla="*/ f155 f66 1"/>
              <a:gd name="f193" fmla="*/ f156 f65 1"/>
              <a:gd name="f194" fmla="*/ f157 f65 1"/>
              <a:gd name="f195" fmla="*/ f158 f66 1"/>
              <a:gd name="f196" fmla="*/ f159 f66 1"/>
              <a:gd name="f197" fmla="*/ f160 f65 1"/>
              <a:gd name="f198" fmla="*/ f161 f66 1"/>
              <a:gd name="f199" fmla="*/ f162 f65 1"/>
              <a:gd name="f200" fmla="*/ f163 f66 1"/>
              <a:gd name="f201" fmla="*/ f164 f65 1"/>
              <a:gd name="f202" fmla="*/ f165 f65 1"/>
              <a:gd name="f203" fmla="*/ f166 f66 1"/>
              <a:gd name="f204" fmla="*/ f167 f66 1"/>
              <a:gd name="f205" fmla="*/ f168 f66 1"/>
              <a:gd name="f206" fmla="*/ f169 f65 1"/>
              <a:gd name="f207" fmla="*/ f170 f66 1"/>
              <a:gd name="f208" fmla="*/ f171 f65 1"/>
              <a:gd name="f209" fmla="*/ f172 f65 1"/>
              <a:gd name="f210" fmla="*/ f173 f65 1"/>
              <a:gd name="f211" fmla="*/ f174 f65 1"/>
              <a:gd name="f212" fmla="*/ f175 f65 1"/>
              <a:gd name="f213" fmla="*/ f176 f65 1"/>
            </a:gdLst>
            <a:ahLst/>
            <a:cxnLst>
              <a:cxn ang="3cd4">
                <a:pos x="hc" y="t"/>
              </a:cxn>
              <a:cxn ang="0">
                <a:pos x="r" y="vc"/>
              </a:cxn>
              <a:cxn ang="cd4">
                <a:pos x="hc" y="b"/>
              </a:cxn>
              <a:cxn ang="cd2">
                <a:pos x="l" y="vc"/>
              </a:cxn>
              <a:cxn ang="f143">
                <a:pos x="f181" y="f182"/>
              </a:cxn>
              <a:cxn ang="f143">
                <a:pos x="f183" y="f184"/>
              </a:cxn>
              <a:cxn ang="f143">
                <a:pos x="f185" y="f184"/>
              </a:cxn>
              <a:cxn ang="f143">
                <a:pos x="f186" y="f182"/>
              </a:cxn>
              <a:cxn ang="f143">
                <a:pos x="f187" y="f188"/>
              </a:cxn>
              <a:cxn ang="f143">
                <a:pos x="f187" y="f189"/>
              </a:cxn>
              <a:cxn ang="f143">
                <a:pos x="f190" y="f189"/>
              </a:cxn>
              <a:cxn ang="f143">
                <a:pos x="f190" y="f188"/>
              </a:cxn>
              <a:cxn ang="f143">
                <a:pos x="f191" y="f192"/>
              </a:cxn>
              <a:cxn ang="f143">
                <a:pos x="f193" y="f192"/>
              </a:cxn>
              <a:cxn ang="f143">
                <a:pos x="f194" y="f195"/>
              </a:cxn>
              <a:cxn ang="f143">
                <a:pos x="f194" y="f196"/>
              </a:cxn>
              <a:cxn ang="f143">
                <a:pos x="f197" y="f198"/>
              </a:cxn>
              <a:cxn ang="f143">
                <a:pos x="f199" y="f200"/>
              </a:cxn>
              <a:cxn ang="f143">
                <a:pos x="f201" y="f200"/>
              </a:cxn>
              <a:cxn ang="f143">
                <a:pos x="f202" y="f203"/>
              </a:cxn>
              <a:cxn ang="f143">
                <a:pos x="f202" y="f204"/>
              </a:cxn>
              <a:cxn ang="f143">
                <a:pos x="f201" y="f205"/>
              </a:cxn>
              <a:cxn ang="f143">
                <a:pos x="f206" y="f207"/>
              </a:cxn>
              <a:cxn ang="f143">
                <a:pos x="f208" y="f207"/>
              </a:cxn>
              <a:cxn ang="f143">
                <a:pos x="f209" y="f205"/>
              </a:cxn>
              <a:cxn ang="f143">
                <a:pos x="f210" y="f204"/>
              </a:cxn>
              <a:cxn ang="f143">
                <a:pos x="f210" y="f203"/>
              </a:cxn>
              <a:cxn ang="f143">
                <a:pos x="f209" y="f200"/>
              </a:cxn>
              <a:cxn ang="f143">
                <a:pos x="f211" y="f200"/>
              </a:cxn>
              <a:cxn ang="f143">
                <a:pos x="f212" y="f198"/>
              </a:cxn>
              <a:cxn ang="f143">
                <a:pos x="f213" y="f196"/>
              </a:cxn>
              <a:cxn ang="f143">
                <a:pos x="f213" y="f195"/>
              </a:cxn>
              <a:cxn ang="f143">
                <a:pos x="f191" y="f192"/>
              </a:cxn>
            </a:cxnLst>
            <a:rect l="f177" t="f180" r="f178" b="f179"/>
            <a:pathLst>
              <a:path w="8837814" h="5058104">
                <a:moveTo>
                  <a:pt x="f8" y="f9"/>
                </a:moveTo>
                <a:cubicBezTo>
                  <a:pt x="f10" y="f11"/>
                  <a:pt x="f12" y="f13"/>
                  <a:pt x="f14" y="f15"/>
                </a:cubicBezTo>
                <a:lnTo>
                  <a:pt x="f16" y="f15"/>
                </a:lnTo>
                <a:cubicBezTo>
                  <a:pt x="f17" y="f18"/>
                  <a:pt x="f19" y="f20"/>
                  <a:pt x="f21" y="f9"/>
                </a:cubicBezTo>
                <a:close/>
                <a:moveTo>
                  <a:pt x="f22" y="f23"/>
                </a:moveTo>
                <a:lnTo>
                  <a:pt x="f22" y="f24"/>
                </a:lnTo>
                <a:lnTo>
                  <a:pt x="f25" y="f24"/>
                </a:lnTo>
                <a:lnTo>
                  <a:pt x="f25" y="f23"/>
                </a:lnTo>
                <a:close/>
                <a:moveTo>
                  <a:pt x="f26" y="f5"/>
                </a:moveTo>
                <a:lnTo>
                  <a:pt x="f27" y="f5"/>
                </a:lnTo>
                <a:cubicBezTo>
                  <a:pt x="f28" y="f5"/>
                  <a:pt x="f29" y="f30"/>
                  <a:pt x="f29" y="f31"/>
                </a:cubicBezTo>
                <a:lnTo>
                  <a:pt x="f29" y="f32"/>
                </a:lnTo>
                <a:cubicBezTo>
                  <a:pt x="f29" y="f33"/>
                  <a:pt x="f34" y="f35"/>
                  <a:pt x="f36" y="f37"/>
                </a:cubicBezTo>
                <a:lnTo>
                  <a:pt x="f38" y="f39"/>
                </a:lnTo>
                <a:lnTo>
                  <a:pt x="f40" y="f39"/>
                </a:lnTo>
                <a:cubicBezTo>
                  <a:pt x="f41" y="f39"/>
                  <a:pt x="f6" y="f42"/>
                  <a:pt x="f6" y="f43"/>
                </a:cubicBezTo>
                <a:lnTo>
                  <a:pt x="f6" y="f44"/>
                </a:lnTo>
                <a:cubicBezTo>
                  <a:pt x="f6" y="f45"/>
                  <a:pt x="f41" y="f46"/>
                  <a:pt x="f40" y="f46"/>
                </a:cubicBezTo>
                <a:cubicBezTo>
                  <a:pt x="f47" y="f48"/>
                  <a:pt x="f49" y="f50"/>
                  <a:pt x="f51" y="f7"/>
                </a:cubicBezTo>
                <a:lnTo>
                  <a:pt x="f52" y="f7"/>
                </a:lnTo>
                <a:cubicBezTo>
                  <a:pt x="f53" y="f54"/>
                  <a:pt x="f55" y="f56"/>
                  <a:pt x="f57" y="f46"/>
                </a:cubicBezTo>
                <a:cubicBezTo>
                  <a:pt x="f58" y="f46"/>
                  <a:pt x="f5" y="f45"/>
                  <a:pt x="f5" y="f44"/>
                </a:cubicBezTo>
                <a:lnTo>
                  <a:pt x="f5" y="f43"/>
                </a:lnTo>
                <a:cubicBezTo>
                  <a:pt x="f5" y="f42"/>
                  <a:pt x="f58" y="f39"/>
                  <a:pt x="f57" y="f39"/>
                </a:cubicBezTo>
                <a:lnTo>
                  <a:pt x="f59" y="f39"/>
                </a:lnTo>
                <a:lnTo>
                  <a:pt x="f60" y="f37"/>
                </a:lnTo>
                <a:cubicBezTo>
                  <a:pt x="f61" y="f35"/>
                  <a:pt x="f62" y="f33"/>
                  <a:pt x="f62" y="f32"/>
                </a:cubicBezTo>
                <a:lnTo>
                  <a:pt x="f62" y="f31"/>
                </a:lnTo>
                <a:cubicBezTo>
                  <a:pt x="f62" y="f30"/>
                  <a:pt x="f63" y="f5"/>
                  <a:pt x="f26" y="f5"/>
                </a:cubicBezTo>
                <a:close/>
              </a:path>
            </a:pathLst>
          </a:custGeom>
          <a:solidFill>
            <a:schemeClr val="accent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a-DK" sz="1800" b="0" i="0" u="none" strike="noStrike" kern="1200" cap="none" spc="0" baseline="0">
              <a:solidFill>
                <a:srgbClr val="FFFFFF"/>
              </a:solidFill>
              <a:uFillTx/>
              <a:latin typeface="Calibri"/>
            </a:endParaRPr>
          </a:p>
        </p:txBody>
      </p:sp>
      <p:sp>
        <p:nvSpPr>
          <p:cNvPr id="7" name="AutoShape 4"/>
          <p:cNvSpPr>
            <a:spLocks/>
          </p:cNvSpPr>
          <p:nvPr userDrawn="1"/>
        </p:nvSpPr>
        <p:spPr bwMode="gray">
          <a:xfrm>
            <a:off x="-1824880" y="0"/>
            <a:ext cx="1639189" cy="1346522"/>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kumimoji="0" lang="da-DK" sz="1050" b="1" i="0" u="none" strike="noStrike" kern="1200" cap="none" spc="0" normalizeH="0" baseline="0" noProof="1">
                <a:ln>
                  <a:noFill/>
                </a:ln>
                <a:solidFill>
                  <a:schemeClr val="accent4"/>
                </a:solidFill>
                <a:effectLst/>
                <a:uLnTx/>
                <a:uFillTx/>
                <a:latin typeface="+mn-lt"/>
                <a:ea typeface="+mn-ea"/>
                <a:cs typeface="+mn-cs"/>
              </a:rPr>
              <a:t>Video with header</a:t>
            </a:r>
            <a:endParaRPr lang="da-DK" sz="1050" b="1" noProof="1">
              <a:solidFill>
                <a:schemeClr val="accent4"/>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mn-lt"/>
                <a:ea typeface="+mn-ea"/>
                <a:cs typeface="+mn-cs"/>
              </a:rPr>
              <a:t>This layout is used for videos that need custom titles.</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1">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mn-lt"/>
                <a:ea typeface="+mn-ea"/>
                <a:cs typeface="+mn-cs"/>
              </a:rPr>
              <a:t>Mark placeholder. Choose </a:t>
            </a:r>
            <a:r>
              <a:rPr kumimoji="0" lang="da-DK" sz="800" b="1" i="0" u="none" strike="noStrike" kern="1200" cap="none" spc="0" normalizeH="0" baseline="0" noProof="1">
                <a:ln>
                  <a:noFill/>
                </a:ln>
                <a:solidFill>
                  <a:prstClr val="black"/>
                </a:solidFill>
                <a:effectLst/>
                <a:uLnTx/>
                <a:uFillTx/>
                <a:latin typeface="+mn-lt"/>
                <a:ea typeface="+mn-ea"/>
                <a:cs typeface="+mn-cs"/>
              </a:rPr>
              <a:t>Insert </a:t>
            </a:r>
            <a:r>
              <a:rPr kumimoji="0" lang="da-DK" sz="800" b="0" i="0" u="none" strike="noStrike" kern="1200" cap="none" spc="0" normalizeH="0" baseline="0" noProof="1">
                <a:ln>
                  <a:noFill/>
                </a:ln>
                <a:solidFill>
                  <a:prstClr val="black"/>
                </a:solidFill>
                <a:effectLst/>
                <a:uLnTx/>
                <a:uFillTx/>
                <a:latin typeface="+mn-lt"/>
                <a:ea typeface="+mn-ea"/>
                <a:cs typeface="+mn-cs"/>
              </a:rPr>
              <a:t>in the top menu. Choose </a:t>
            </a:r>
            <a:r>
              <a:rPr kumimoji="0" lang="da-DK" sz="800" b="1" i="0" u="none" strike="noStrike" kern="1200" cap="none" spc="0" normalizeH="0" baseline="0" noProof="1">
                <a:ln>
                  <a:noFill/>
                </a:ln>
                <a:solidFill>
                  <a:prstClr val="black"/>
                </a:solidFill>
                <a:effectLst/>
                <a:uLnTx/>
                <a:uFillTx/>
                <a:latin typeface="+mn-lt"/>
                <a:ea typeface="+mn-ea"/>
                <a:cs typeface="+mn-cs"/>
              </a:rPr>
              <a:t>Video</a:t>
            </a:r>
            <a:r>
              <a:rPr kumimoji="0" lang="da-DK" sz="800" b="0" i="0" u="none" strike="noStrike" kern="1200" cap="none" spc="0" normalizeH="0" baseline="0" noProof="1">
                <a:ln>
                  <a:noFill/>
                </a:ln>
                <a:solidFill>
                  <a:prstClr val="black"/>
                </a:solidFill>
                <a:effectLst/>
                <a:uLnTx/>
                <a:uFillTx/>
                <a:latin typeface="+mn-lt"/>
                <a:ea typeface="+mn-ea"/>
                <a:cs typeface="+mn-cs"/>
              </a:rPr>
              <a:t> – either online or from your computer. </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1">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1">
                <a:ln>
                  <a:noFill/>
                </a:ln>
                <a:solidFill>
                  <a:prstClr val="black"/>
                </a:solidFill>
                <a:effectLst/>
                <a:uLnTx/>
                <a:uFillTx/>
                <a:latin typeface="+mn-lt"/>
                <a:ea typeface="+mn-ea"/>
                <a:cs typeface="+mn-cs"/>
              </a:rPr>
              <a:t>You find verdo’s videos on Youtube by typing ‘Verdo’ in the search bar. </a:t>
            </a:r>
            <a:endParaRPr lang="da-DK" sz="800" b="1" noProof="1">
              <a:cs typeface="Arial" panose="020B0604020202020204" pitchFamily="34" charset="0"/>
            </a:endParaRPr>
          </a:p>
        </p:txBody>
      </p:sp>
      <p:sp>
        <p:nvSpPr>
          <p:cNvPr id="9" name="Media Placeholder 8"/>
          <p:cNvSpPr>
            <a:spLocks noGrp="1"/>
          </p:cNvSpPr>
          <p:nvPr>
            <p:ph type="media" sz="quarter" idx="15"/>
          </p:nvPr>
        </p:nvSpPr>
        <p:spPr>
          <a:xfrm>
            <a:off x="3364972" y="1952836"/>
            <a:ext cx="5611347" cy="3098594"/>
          </a:xfrm>
          <a:solidFill>
            <a:schemeClr val="bg1">
              <a:lumMod val="95000"/>
            </a:schemeClr>
          </a:solidFill>
        </p:spPr>
        <p:txBody>
          <a:bodyPr tIns="648000" anchor="ctr" anchorCtr="0"/>
          <a:lstStyle>
            <a:lvl1pPr marL="0" indent="0" algn="ctr">
              <a:buNone/>
              <a:defRPr sz="1200"/>
            </a:lvl1pPr>
          </a:lstStyle>
          <a:p>
            <a:endParaRPr lang="da-DK"/>
          </a:p>
        </p:txBody>
      </p:sp>
    </p:spTree>
    <p:extLst>
      <p:ext uri="{BB962C8B-B14F-4D97-AF65-F5344CB8AC3E}">
        <p14:creationId xmlns:p14="http://schemas.microsoft.com/office/powerpoint/2010/main" val="763022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 full screen 16:9">
    <p:spTree>
      <p:nvGrpSpPr>
        <p:cNvPr id="1" name=""/>
        <p:cNvGrpSpPr/>
        <p:nvPr/>
      </p:nvGrpSpPr>
      <p:grpSpPr>
        <a:xfrm>
          <a:off x="0" y="0"/>
          <a:ext cx="0" cy="0"/>
          <a:chOff x="0" y="0"/>
          <a:chExt cx="0" cy="0"/>
        </a:xfrm>
      </p:grpSpPr>
      <p:sp>
        <p:nvSpPr>
          <p:cNvPr id="8" name="Media Placeholder 7"/>
          <p:cNvSpPr>
            <a:spLocks noGrp="1"/>
          </p:cNvSpPr>
          <p:nvPr>
            <p:ph type="media" sz="quarter" idx="15"/>
          </p:nvPr>
        </p:nvSpPr>
        <p:spPr>
          <a:xfrm>
            <a:off x="0" y="0"/>
            <a:ext cx="12193200" cy="6858000"/>
          </a:xfrm>
          <a:solidFill>
            <a:schemeClr val="bg1">
              <a:lumMod val="95000"/>
            </a:schemeClr>
          </a:solidFill>
        </p:spPr>
        <p:txBody>
          <a:bodyPr tIns="648000" anchor="ctr" anchorCtr="0"/>
          <a:lstStyle>
            <a:lvl1pPr marL="0" indent="0" algn="ctr">
              <a:buNone/>
              <a:defRPr sz="1200"/>
            </a:lvl1pPr>
          </a:lstStyle>
          <a:p>
            <a:endParaRPr lang="da-DK"/>
          </a:p>
        </p:txBody>
      </p:sp>
      <p:sp>
        <p:nvSpPr>
          <p:cNvPr id="6" name="AutoShape 4"/>
          <p:cNvSpPr>
            <a:spLocks/>
          </p:cNvSpPr>
          <p:nvPr userDrawn="1"/>
        </p:nvSpPr>
        <p:spPr bwMode="gray">
          <a:xfrm>
            <a:off x="-1838326" y="0"/>
            <a:ext cx="1639189" cy="1208023"/>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kumimoji="0" lang="da-DK" sz="1050" b="1" i="0" u="none" strike="noStrike" kern="1200" cap="none" spc="0" normalizeH="0" baseline="0" noProof="1">
                <a:ln>
                  <a:noFill/>
                </a:ln>
                <a:solidFill>
                  <a:schemeClr val="accent4"/>
                </a:solidFill>
                <a:effectLst/>
                <a:uLnTx/>
                <a:uFillTx/>
                <a:latin typeface="+mn-lt"/>
                <a:ea typeface="+mn-ea"/>
                <a:cs typeface="+mn-cs"/>
              </a:rPr>
              <a:t>Video – full screen</a:t>
            </a:r>
            <a:endParaRPr lang="da-DK" sz="1050" b="1" noProof="1">
              <a:solidFill>
                <a:schemeClr val="accent4"/>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1">
                <a:ln>
                  <a:noFill/>
                </a:ln>
                <a:solidFill>
                  <a:prstClr val="black"/>
                </a:solidFill>
                <a:effectLst/>
                <a:uLnTx/>
                <a:uFillTx/>
                <a:latin typeface="+mn-lt"/>
                <a:ea typeface="+mn-ea"/>
                <a:cs typeface="+mn-cs"/>
              </a:rPr>
              <a:t>This layout is used for insertion of videos that do not need custom titles.</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1">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1">
                <a:ln>
                  <a:noFill/>
                </a:ln>
                <a:solidFill>
                  <a:prstClr val="black"/>
                </a:solidFill>
                <a:effectLst/>
                <a:uLnTx/>
                <a:uFillTx/>
                <a:latin typeface="+mn-lt"/>
                <a:ea typeface="+mn-ea"/>
                <a:cs typeface="+mn-cs"/>
              </a:rPr>
              <a:t>Mark placeholder. Choose </a:t>
            </a:r>
            <a:r>
              <a:rPr kumimoji="0" lang="da-DK" sz="700" b="1" i="0" u="none" strike="noStrike" kern="1200" cap="none" spc="0" normalizeH="0" baseline="0" noProof="1">
                <a:ln>
                  <a:noFill/>
                </a:ln>
                <a:solidFill>
                  <a:prstClr val="black"/>
                </a:solidFill>
                <a:effectLst/>
                <a:uLnTx/>
                <a:uFillTx/>
                <a:latin typeface="+mn-lt"/>
                <a:ea typeface="+mn-ea"/>
                <a:cs typeface="+mn-cs"/>
              </a:rPr>
              <a:t>Insert </a:t>
            </a:r>
            <a:r>
              <a:rPr kumimoji="0" lang="da-DK" sz="700" b="0" i="0" u="none" strike="noStrike" kern="1200" cap="none" spc="0" normalizeH="0" baseline="0" noProof="1">
                <a:ln>
                  <a:noFill/>
                </a:ln>
                <a:solidFill>
                  <a:prstClr val="black"/>
                </a:solidFill>
                <a:effectLst/>
                <a:uLnTx/>
                <a:uFillTx/>
                <a:latin typeface="+mn-lt"/>
                <a:ea typeface="+mn-ea"/>
                <a:cs typeface="+mn-cs"/>
              </a:rPr>
              <a:t>in the top menu. Choose </a:t>
            </a:r>
            <a:r>
              <a:rPr kumimoji="0" lang="da-DK" sz="700" b="1" i="0" u="none" strike="noStrike" kern="1200" cap="none" spc="0" normalizeH="0" baseline="0" noProof="1">
                <a:ln>
                  <a:noFill/>
                </a:ln>
                <a:solidFill>
                  <a:prstClr val="black"/>
                </a:solidFill>
                <a:effectLst/>
                <a:uLnTx/>
                <a:uFillTx/>
                <a:latin typeface="+mn-lt"/>
                <a:ea typeface="+mn-ea"/>
                <a:cs typeface="+mn-cs"/>
              </a:rPr>
              <a:t>Video</a:t>
            </a:r>
            <a:r>
              <a:rPr kumimoji="0" lang="da-DK" sz="700" b="0" i="0" u="none" strike="noStrike" kern="1200" cap="none" spc="0" normalizeH="0" baseline="0" noProof="1">
                <a:ln>
                  <a:noFill/>
                </a:ln>
                <a:solidFill>
                  <a:prstClr val="black"/>
                </a:solidFill>
                <a:effectLst/>
                <a:uLnTx/>
                <a:uFillTx/>
                <a:latin typeface="+mn-lt"/>
                <a:ea typeface="+mn-ea"/>
                <a:cs typeface="+mn-cs"/>
              </a:rPr>
              <a:t> – either online or from your computer. </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1">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1">
                <a:ln>
                  <a:noFill/>
                </a:ln>
                <a:solidFill>
                  <a:prstClr val="black"/>
                </a:solidFill>
                <a:effectLst/>
                <a:uLnTx/>
                <a:uFillTx/>
                <a:latin typeface="+mn-lt"/>
                <a:ea typeface="+mn-ea"/>
                <a:cs typeface="+mn-cs"/>
              </a:rPr>
              <a:t>You find verdo’s videos on Youtube by typing ‘Verdo’ in the search bar. </a:t>
            </a:r>
            <a:endParaRPr lang="da-DK" sz="700" b="1" noProof="1">
              <a:cs typeface="Arial" panose="020B0604020202020204" pitchFamily="34" charset="0"/>
            </a:endParaRPr>
          </a:p>
        </p:txBody>
      </p:sp>
      <p:sp>
        <p:nvSpPr>
          <p:cNvPr id="9" name="Date Placeholder 8"/>
          <p:cNvSpPr>
            <a:spLocks noGrp="1"/>
          </p:cNvSpPr>
          <p:nvPr>
            <p:ph type="dt" sz="half" idx="16"/>
          </p:nvPr>
        </p:nvSpPr>
        <p:spPr>
          <a:xfrm>
            <a:off x="0" y="6912000"/>
            <a:ext cx="0" cy="0"/>
          </a:xfrm>
        </p:spPr>
        <p:txBody>
          <a:bodyPr/>
          <a:lstStyle>
            <a:lvl1pPr>
              <a:defRPr sz="100">
                <a:noFill/>
              </a:defRPr>
            </a:lvl1pPr>
          </a:lstStyle>
          <a:p>
            <a:fld id="{2AE8D8B1-BC75-424A-BC38-9340CC6ED089}" type="datetime2">
              <a:rPr lang="da-DK" smtClean="0"/>
              <a:t>21. februar 2023</a:t>
            </a:fld>
            <a:endParaRPr lang="da-DK"/>
          </a:p>
        </p:txBody>
      </p:sp>
      <p:sp>
        <p:nvSpPr>
          <p:cNvPr id="10" name="Footer Placeholder 9"/>
          <p:cNvSpPr>
            <a:spLocks noGrp="1"/>
          </p:cNvSpPr>
          <p:nvPr>
            <p:ph type="ftr" sz="quarter" idx="17"/>
          </p:nvPr>
        </p:nvSpPr>
        <p:spPr>
          <a:xfrm>
            <a:off x="0" y="6912000"/>
            <a:ext cx="0" cy="0"/>
          </a:xfrm>
        </p:spPr>
        <p:txBody>
          <a:bodyPr/>
          <a:lstStyle>
            <a:lvl1pPr>
              <a:defRPr sz="100">
                <a:noFill/>
              </a:defRPr>
            </a:lvl1pPr>
          </a:lstStyle>
          <a:p>
            <a:r>
              <a:rPr lang="da-DK"/>
              <a:t>Fjernvarmen kommer til Over Hornbæk</a:t>
            </a:r>
          </a:p>
        </p:txBody>
      </p:sp>
    </p:spTree>
    <p:extLst>
      <p:ext uri="{BB962C8B-B14F-4D97-AF65-F5344CB8AC3E}">
        <p14:creationId xmlns:p14="http://schemas.microsoft.com/office/powerpoint/2010/main" val="1730186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 full screen 4:3">
    <p:spTree>
      <p:nvGrpSpPr>
        <p:cNvPr id="1" name=""/>
        <p:cNvGrpSpPr/>
        <p:nvPr/>
      </p:nvGrpSpPr>
      <p:grpSpPr>
        <a:xfrm>
          <a:off x="0" y="0"/>
          <a:ext cx="0" cy="0"/>
          <a:chOff x="0" y="0"/>
          <a:chExt cx="0" cy="0"/>
        </a:xfrm>
      </p:grpSpPr>
      <p:sp>
        <p:nvSpPr>
          <p:cNvPr id="8" name="Rektangel 7"/>
          <p:cNvSpPr/>
          <p:nvPr userDrawn="1"/>
        </p:nvSpPr>
        <p:spPr>
          <a:xfrm>
            <a:off x="0" y="5661248"/>
            <a:ext cx="12192000" cy="1196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5" name="Media Placeholder 7"/>
          <p:cNvSpPr>
            <a:spLocks noGrp="1"/>
          </p:cNvSpPr>
          <p:nvPr>
            <p:ph type="media" sz="quarter" idx="15"/>
          </p:nvPr>
        </p:nvSpPr>
        <p:spPr>
          <a:xfrm>
            <a:off x="1523492" y="8620"/>
            <a:ext cx="9144000" cy="6858000"/>
          </a:xfrm>
          <a:solidFill>
            <a:schemeClr val="bg1">
              <a:lumMod val="95000"/>
            </a:schemeClr>
          </a:solidFill>
        </p:spPr>
        <p:txBody>
          <a:bodyPr tIns="648000" anchor="ctr" anchorCtr="0"/>
          <a:lstStyle>
            <a:lvl1pPr marL="0" indent="0" algn="ctr">
              <a:buNone/>
              <a:defRPr sz="1200"/>
            </a:lvl1pPr>
          </a:lstStyle>
          <a:p>
            <a:endParaRPr lang="da-DK"/>
          </a:p>
        </p:txBody>
      </p:sp>
      <p:sp>
        <p:nvSpPr>
          <p:cNvPr id="10" name="AutoShape 4"/>
          <p:cNvSpPr>
            <a:spLocks/>
          </p:cNvSpPr>
          <p:nvPr userDrawn="1"/>
        </p:nvSpPr>
        <p:spPr bwMode="gray">
          <a:xfrm>
            <a:off x="-1838326" y="0"/>
            <a:ext cx="1639189" cy="1208023"/>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kumimoji="0" lang="da-DK" sz="1050" b="1" i="0" u="none" strike="noStrike" kern="1200" cap="none" spc="0" normalizeH="0" baseline="0" noProof="1">
                <a:ln>
                  <a:noFill/>
                </a:ln>
                <a:solidFill>
                  <a:schemeClr val="accent4"/>
                </a:solidFill>
                <a:effectLst/>
                <a:uLnTx/>
                <a:uFillTx/>
                <a:latin typeface="+mn-lt"/>
                <a:ea typeface="+mn-ea"/>
                <a:cs typeface="+mn-cs"/>
              </a:rPr>
              <a:t>Video – full screen</a:t>
            </a:r>
            <a:endParaRPr lang="da-DK" sz="1050" b="1" noProof="1">
              <a:solidFill>
                <a:schemeClr val="accent4"/>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1">
                <a:ln>
                  <a:noFill/>
                </a:ln>
                <a:solidFill>
                  <a:prstClr val="black"/>
                </a:solidFill>
                <a:effectLst/>
                <a:uLnTx/>
                <a:uFillTx/>
                <a:latin typeface="+mn-lt"/>
                <a:ea typeface="+mn-ea"/>
                <a:cs typeface="+mn-cs"/>
              </a:rPr>
              <a:t>This layout is used for insertion of videos that do not need custom titles.</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1">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1">
                <a:ln>
                  <a:noFill/>
                </a:ln>
                <a:solidFill>
                  <a:prstClr val="black"/>
                </a:solidFill>
                <a:effectLst/>
                <a:uLnTx/>
                <a:uFillTx/>
                <a:latin typeface="+mn-lt"/>
                <a:ea typeface="+mn-ea"/>
                <a:cs typeface="+mn-cs"/>
              </a:rPr>
              <a:t>Mark placeholder. Choose </a:t>
            </a:r>
            <a:r>
              <a:rPr kumimoji="0" lang="da-DK" sz="700" b="1" i="0" u="none" strike="noStrike" kern="1200" cap="none" spc="0" normalizeH="0" baseline="0" noProof="1">
                <a:ln>
                  <a:noFill/>
                </a:ln>
                <a:solidFill>
                  <a:prstClr val="black"/>
                </a:solidFill>
                <a:effectLst/>
                <a:uLnTx/>
                <a:uFillTx/>
                <a:latin typeface="+mn-lt"/>
                <a:ea typeface="+mn-ea"/>
                <a:cs typeface="+mn-cs"/>
              </a:rPr>
              <a:t>Insert </a:t>
            </a:r>
            <a:r>
              <a:rPr kumimoji="0" lang="da-DK" sz="700" b="0" i="0" u="none" strike="noStrike" kern="1200" cap="none" spc="0" normalizeH="0" baseline="0" noProof="1">
                <a:ln>
                  <a:noFill/>
                </a:ln>
                <a:solidFill>
                  <a:prstClr val="black"/>
                </a:solidFill>
                <a:effectLst/>
                <a:uLnTx/>
                <a:uFillTx/>
                <a:latin typeface="+mn-lt"/>
                <a:ea typeface="+mn-ea"/>
                <a:cs typeface="+mn-cs"/>
              </a:rPr>
              <a:t>in the top menu. Choose </a:t>
            </a:r>
            <a:r>
              <a:rPr kumimoji="0" lang="da-DK" sz="700" b="1" i="0" u="none" strike="noStrike" kern="1200" cap="none" spc="0" normalizeH="0" baseline="0" noProof="1">
                <a:ln>
                  <a:noFill/>
                </a:ln>
                <a:solidFill>
                  <a:prstClr val="black"/>
                </a:solidFill>
                <a:effectLst/>
                <a:uLnTx/>
                <a:uFillTx/>
                <a:latin typeface="+mn-lt"/>
                <a:ea typeface="+mn-ea"/>
                <a:cs typeface="+mn-cs"/>
              </a:rPr>
              <a:t>Video</a:t>
            </a:r>
            <a:r>
              <a:rPr kumimoji="0" lang="da-DK" sz="700" b="0" i="0" u="none" strike="noStrike" kern="1200" cap="none" spc="0" normalizeH="0" baseline="0" noProof="1">
                <a:ln>
                  <a:noFill/>
                </a:ln>
                <a:solidFill>
                  <a:prstClr val="black"/>
                </a:solidFill>
                <a:effectLst/>
                <a:uLnTx/>
                <a:uFillTx/>
                <a:latin typeface="+mn-lt"/>
                <a:ea typeface="+mn-ea"/>
                <a:cs typeface="+mn-cs"/>
              </a:rPr>
              <a:t> – either online or from your computer. </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700" b="0" i="0" u="none" strike="noStrike" kern="1200" cap="none" spc="0" normalizeH="0" baseline="0" noProof="1">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noProof="1">
                <a:ln>
                  <a:noFill/>
                </a:ln>
                <a:solidFill>
                  <a:prstClr val="black"/>
                </a:solidFill>
                <a:effectLst/>
                <a:uLnTx/>
                <a:uFillTx/>
                <a:latin typeface="+mn-lt"/>
                <a:ea typeface="+mn-ea"/>
                <a:cs typeface="+mn-cs"/>
              </a:rPr>
              <a:t>You find verdo’s videos on Youtube by typing ‘Verdo’ in the search bar. </a:t>
            </a:r>
            <a:endParaRPr lang="da-DK" sz="700" b="1" noProof="1">
              <a:cs typeface="Arial" panose="020B0604020202020204" pitchFamily="34" charset="0"/>
            </a:endParaRPr>
          </a:p>
        </p:txBody>
      </p:sp>
    </p:spTree>
    <p:extLst>
      <p:ext uri="{BB962C8B-B14F-4D97-AF65-F5344CB8AC3E}">
        <p14:creationId xmlns:p14="http://schemas.microsoft.com/office/powerpoint/2010/main" val="3310897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rt/End slide">
    <p:spTree>
      <p:nvGrpSpPr>
        <p:cNvPr id="1" name=""/>
        <p:cNvGrpSpPr/>
        <p:nvPr/>
      </p:nvGrpSpPr>
      <p:grpSpPr>
        <a:xfrm>
          <a:off x="0" y="0"/>
          <a:ext cx="0" cy="0"/>
          <a:chOff x="0" y="0"/>
          <a:chExt cx="0" cy="0"/>
        </a:xfrm>
      </p:grpSpPr>
      <p:sp>
        <p:nvSpPr>
          <p:cNvPr id="5" name="Rektangel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3" name="Date Placeholder 2"/>
          <p:cNvSpPr>
            <a:spLocks noGrp="1"/>
          </p:cNvSpPr>
          <p:nvPr>
            <p:ph type="dt" sz="half" idx="10"/>
          </p:nvPr>
        </p:nvSpPr>
        <p:spPr>
          <a:xfrm>
            <a:off x="0" y="6876000"/>
            <a:ext cx="0" cy="0"/>
          </a:xfrm>
        </p:spPr>
        <p:txBody>
          <a:bodyPr/>
          <a:lstStyle>
            <a:lvl1pPr>
              <a:defRPr sz="100">
                <a:solidFill>
                  <a:srgbClr val="53565A"/>
                </a:solidFill>
              </a:defRPr>
            </a:lvl1pPr>
          </a:lstStyle>
          <a:p>
            <a:fld id="{CB9F7D40-D0D4-4C4B-83C4-C93971DB0F3F}" type="datetime2">
              <a:rPr lang="da-DK" smtClean="0"/>
              <a:t>21. februar 2023</a:t>
            </a:fld>
            <a:endParaRPr lang="da-DK"/>
          </a:p>
        </p:txBody>
      </p:sp>
      <p:sp>
        <p:nvSpPr>
          <p:cNvPr id="4" name="Footer Placeholder 3"/>
          <p:cNvSpPr>
            <a:spLocks noGrp="1"/>
          </p:cNvSpPr>
          <p:nvPr>
            <p:ph type="ftr" sz="quarter" idx="11"/>
          </p:nvPr>
        </p:nvSpPr>
        <p:spPr>
          <a:xfrm>
            <a:off x="0" y="6876000"/>
            <a:ext cx="0" cy="0"/>
          </a:xfrm>
        </p:spPr>
        <p:txBody>
          <a:bodyPr/>
          <a:lstStyle>
            <a:lvl1pPr>
              <a:defRPr sz="100">
                <a:noFill/>
              </a:defRPr>
            </a:lvl1pPr>
          </a:lstStyle>
          <a:p>
            <a:r>
              <a:rPr lang="da-DK"/>
              <a:t>Fjernvarmen kommer til Over Hornbæk</a:t>
            </a:r>
          </a:p>
        </p:txBody>
      </p:sp>
      <p:pic>
        <p:nvPicPr>
          <p:cNvPr id="1004117773" name="LogoWhiteLarge"/>
          <p:cNvPicPr>
            <a:picLocks noChangeAspect="1"/>
          </p:cNvPicPr>
          <p:nvPr/>
        </p:nvPicPr>
        <p:blipFill>
          <a:blip r:embed="rId2"/>
          <a:stretch>
            <a:fillRect/>
          </a:stretch>
        </p:blipFill>
        <p:spPr>
          <a:xfrm>
            <a:off x="3502800" y="2592000"/>
            <a:ext cx="5191200" cy="1008066"/>
          </a:xfrm>
          <a:prstGeom prst="rect">
            <a:avLst/>
          </a:prstGeom>
        </p:spPr>
      </p:pic>
    </p:spTree>
    <p:extLst>
      <p:ext uri="{BB962C8B-B14F-4D97-AF65-F5344CB8AC3E}">
        <p14:creationId xmlns:p14="http://schemas.microsoft.com/office/powerpoint/2010/main" val="392522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A1">
    <p:spTree>
      <p:nvGrpSpPr>
        <p:cNvPr id="1" name=""/>
        <p:cNvGrpSpPr/>
        <p:nvPr/>
      </p:nvGrpSpPr>
      <p:grpSpPr>
        <a:xfrm>
          <a:off x="0" y="0"/>
          <a:ext cx="0" cy="0"/>
          <a:chOff x="0" y="0"/>
          <a:chExt cx="0" cy="0"/>
        </a:xfrm>
      </p:grpSpPr>
      <p:sp>
        <p:nvSpPr>
          <p:cNvPr id="3" name="Date_DateCustomB"/>
          <p:cNvSpPr>
            <a:spLocks noGrp="1"/>
          </p:cNvSpPr>
          <p:nvPr>
            <p:ph type="dt" sz="half" idx="10"/>
          </p:nvPr>
        </p:nvSpPr>
        <p:spPr/>
        <p:txBody>
          <a:bodyPr/>
          <a:lstStyle/>
          <a:p>
            <a:fld id="{93B8B775-16AC-45D8-BC93-4838A8ED2FD1}" type="datetime2">
              <a:rPr lang="da-DK" smtClean="0"/>
              <a:t>21. februar 2023</a:t>
            </a:fld>
            <a:endParaRPr lang="en-GB"/>
          </a:p>
        </p:txBody>
      </p:sp>
      <p:sp>
        <p:nvSpPr>
          <p:cNvPr id="4" name="FLD_PresentationTitle"/>
          <p:cNvSpPr>
            <a:spLocks noGrp="1"/>
          </p:cNvSpPr>
          <p:nvPr>
            <p:ph type="ftr" sz="quarter" idx="11"/>
          </p:nvPr>
        </p:nvSpPr>
        <p:spPr/>
        <p:txBody>
          <a:bodyPr/>
          <a:lstStyle/>
          <a:p>
            <a:r>
              <a:rPr lang="en-GB"/>
              <a:t>Fjernvarmen kommer til Over Hornbæk</a:t>
            </a:r>
          </a:p>
        </p:txBody>
      </p:sp>
      <p:sp>
        <p:nvSpPr>
          <p:cNvPr id="2" name="Title 1"/>
          <p:cNvSpPr>
            <a:spLocks noGrp="1"/>
          </p:cNvSpPr>
          <p:nvPr>
            <p:ph type="title" hasCustomPrompt="1"/>
          </p:nvPr>
        </p:nvSpPr>
        <p:spPr>
          <a:xfrm>
            <a:off x="432000" y="360000"/>
            <a:ext cx="7164000" cy="1080000"/>
          </a:xfrm>
        </p:spPr>
        <p:txBody>
          <a:bodyPr/>
          <a:lstStyle>
            <a:lvl1pPr>
              <a:defRPr/>
            </a:lvl1pPr>
          </a:lstStyle>
          <a:p>
            <a:r>
              <a:rPr lang="en-GB"/>
              <a:t>Click to add title</a:t>
            </a:r>
          </a:p>
        </p:txBody>
      </p:sp>
      <p:sp>
        <p:nvSpPr>
          <p:cNvPr id="6" name="Text Placeholder 2"/>
          <p:cNvSpPr>
            <a:spLocks noGrp="1"/>
          </p:cNvSpPr>
          <p:nvPr>
            <p:ph type="body" sz="quarter" idx="12" hasCustomPrompt="1"/>
          </p:nvPr>
        </p:nvSpPr>
        <p:spPr>
          <a:xfrm>
            <a:off x="432000" y="1652588"/>
            <a:ext cx="7164000" cy="432435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Pladsholder til billede 16"/>
          <p:cNvSpPr>
            <a:spLocks noGrp="1"/>
          </p:cNvSpPr>
          <p:nvPr>
            <p:ph type="pic" sz="quarter" idx="14" hasCustomPrompt="1"/>
          </p:nvPr>
        </p:nvSpPr>
        <p:spPr>
          <a:xfrm>
            <a:off x="8028000" y="3229200"/>
            <a:ext cx="4056034" cy="2998800"/>
          </a:xfrm>
          <a:solidFill>
            <a:schemeClr val="bg1">
              <a:lumMod val="95000"/>
            </a:schemeClr>
          </a:solidFill>
        </p:spPr>
        <p:txBody>
          <a:bodyPr tIns="648000" anchor="ctr" anchorCtr="0"/>
          <a:lstStyle>
            <a:lvl1pPr marL="0" indent="0" algn="ctr">
              <a:buNone/>
              <a:defRPr sz="1200"/>
            </a:lvl1pPr>
          </a:lstStyle>
          <a:p>
            <a:r>
              <a:rPr lang="en-GB"/>
              <a:t>Picture</a:t>
            </a:r>
          </a:p>
        </p:txBody>
      </p:sp>
      <p:sp>
        <p:nvSpPr>
          <p:cNvPr id="9"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chemeClr val="accent4"/>
                </a:solidFill>
                <a:cs typeface="Arial" panose="020B0604020202020204" pitchFamily="34" charset="0"/>
              </a:rPr>
              <a:t>Insert Image</a:t>
            </a:r>
            <a:endParaRPr lang="en-GB">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en-GB" sz="700" b="0" i="0" u="none" strike="noStrike" kern="1200" cap="none" spc="0" normalizeH="0" baseline="0" noProof="0">
                <a:ln>
                  <a:noFill/>
                </a:ln>
                <a:solidFill>
                  <a:prstClr val="black"/>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
        <p:nvSpPr>
          <p:cNvPr id="11" name="Pladsholder til billede 16"/>
          <p:cNvSpPr>
            <a:spLocks noGrp="1"/>
          </p:cNvSpPr>
          <p:nvPr>
            <p:ph type="pic" sz="quarter" idx="16" hasCustomPrompt="1"/>
          </p:nvPr>
        </p:nvSpPr>
        <p:spPr>
          <a:xfrm>
            <a:off x="8028000" y="108000"/>
            <a:ext cx="4056034" cy="2998800"/>
          </a:xfrm>
          <a:solidFill>
            <a:schemeClr val="bg1">
              <a:lumMod val="95000"/>
            </a:schemeClr>
          </a:solidFill>
        </p:spPr>
        <p:txBody>
          <a:bodyPr tIns="648000" anchor="ctr" anchorCtr="0"/>
          <a:lstStyle>
            <a:lvl1pPr marL="0" indent="0" algn="ctr">
              <a:buNone/>
              <a:defRPr sz="1200"/>
            </a:lvl1pPr>
          </a:lstStyle>
          <a:p>
            <a:r>
              <a:rPr lang="en-GB"/>
              <a:t>Picture</a:t>
            </a:r>
          </a:p>
        </p:txBody>
      </p:sp>
    </p:spTree>
    <p:extLst>
      <p:ext uri="{BB962C8B-B14F-4D97-AF65-F5344CB8AC3E}">
        <p14:creationId xmlns:p14="http://schemas.microsoft.com/office/powerpoint/2010/main" val="967256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17" name="Title 1"/>
          <p:cNvSpPr txBox="1">
            <a:spLocks/>
          </p:cNvSpPr>
          <p:nvPr userDrawn="1"/>
        </p:nvSpPr>
        <p:spPr>
          <a:xfrm>
            <a:off x="898525" y="744537"/>
            <a:ext cx="10393363" cy="976619"/>
          </a:xfrm>
          <a:prstGeom prst="rect">
            <a:avLst/>
          </a:prstGeom>
        </p:spPr>
        <p:txBody>
          <a:bodyPr vert="horz" lIns="0" tIns="0" rIns="0" bIns="0" rtlCol="0" anchor="t" anchorCtr="0">
            <a:noAutofit/>
          </a:bodyPr>
          <a:lstStyle>
            <a:lvl1pPr>
              <a:lnSpc>
                <a:spcPct val="90000"/>
              </a:lnSpc>
              <a:spcBef>
                <a:spcPct val="0"/>
              </a:spcBef>
              <a:buNone/>
              <a:defRPr sz="3200">
                <a:solidFill>
                  <a:schemeClr val="tx2"/>
                </a:solidFill>
                <a:latin typeface="+mj-lt"/>
                <a:ea typeface="+mj-ea"/>
                <a:cs typeface="+mj-cs"/>
              </a:defRPr>
            </a:lvl1pPr>
          </a:lstStyle>
          <a:p>
            <a:r>
              <a:rPr lang="da-DK" sz="3200">
                <a:solidFill>
                  <a:schemeClr val="tx1"/>
                </a:solidFill>
              </a:rPr>
              <a:t>User guide – delete</a:t>
            </a:r>
            <a:r>
              <a:rPr lang="da-DK" sz="3200" baseline="0">
                <a:solidFill>
                  <a:schemeClr val="tx1"/>
                </a:solidFill>
              </a:rPr>
              <a:t> before use</a:t>
            </a:r>
            <a:endParaRPr lang="da-DK" sz="3200">
              <a:solidFill>
                <a:schemeClr val="tx1"/>
              </a:solidFill>
            </a:endParaRPr>
          </a:p>
        </p:txBody>
      </p:sp>
      <p:sp>
        <p:nvSpPr>
          <p:cNvPr id="13" name="AutoShape 4"/>
          <p:cNvSpPr>
            <a:spLocks/>
          </p:cNvSpPr>
          <p:nvPr userDrawn="1"/>
        </p:nvSpPr>
        <p:spPr bwMode="gray">
          <a:xfrm>
            <a:off x="899324" y="4119239"/>
            <a:ext cx="2160000" cy="1169551"/>
          </a:xfrm>
          <a:prstGeom prst="rect">
            <a:avLst/>
          </a:prstGeom>
          <a:noFill/>
          <a:ln w="12700" algn="ctr">
            <a:noFill/>
            <a:miter lim="800000"/>
            <a:headEnd/>
            <a:tailEnd/>
          </a:ln>
          <a:effectLst/>
        </p:spPr>
        <p:txBody>
          <a:bodyPr wrap="square" lIns="0" tIns="0" rIns="0" bIns="0">
            <a:spAutoFit/>
          </a:bodyPr>
          <a:lstStyle/>
          <a:p>
            <a:pPr>
              <a:spcAft>
                <a:spcPts val="600"/>
              </a:spcAft>
              <a:buFont typeface="+mj-lt"/>
              <a:buNone/>
              <a:defRPr/>
            </a:pPr>
            <a:r>
              <a:rPr lang="da-DK" sz="1200" b="1" noProof="1">
                <a:solidFill>
                  <a:prstClr val="black"/>
                </a:solidFill>
                <a:latin typeface="Verdana"/>
                <a:cs typeface="Arial" panose="020B0604020202020204" pitchFamily="34" charset="0"/>
              </a:rPr>
              <a:t>Guides</a:t>
            </a:r>
            <a:endParaRPr lang="da-DK"/>
          </a:p>
          <a:p>
            <a:pPr>
              <a:spcAft>
                <a:spcPts val="240"/>
              </a:spcAft>
              <a:buFont typeface="+mj-lt"/>
              <a:buNone/>
              <a:defRPr/>
            </a:pPr>
            <a:r>
              <a:rPr lang="da-DK" sz="900" noProof="1">
                <a:solidFill>
                  <a:prstClr val="black"/>
                </a:solidFill>
                <a:latin typeface="Verdana"/>
                <a:cs typeface="Arial" charset="0"/>
              </a:rPr>
              <a:t>To view drawing guides</a:t>
            </a:r>
            <a:endParaRPr lang="da-DK"/>
          </a:p>
          <a:p>
            <a:pPr>
              <a:spcAft>
                <a:spcPts val="240"/>
              </a:spcAft>
              <a:buFont typeface="+mj-lt"/>
              <a:buNone/>
              <a:defRPr/>
            </a:pPr>
            <a:r>
              <a:rPr lang="da-DK" sz="900" b="1" noProof="1">
                <a:solidFill>
                  <a:prstClr val="black"/>
                </a:solidFill>
                <a:latin typeface="Verdana"/>
                <a:cs typeface="Arial" charset="0"/>
              </a:rPr>
              <a:t>1.</a:t>
            </a:r>
            <a:r>
              <a:rPr lang="da-DK" sz="900" noProof="1">
                <a:solidFill>
                  <a:prstClr val="black"/>
                </a:solidFill>
                <a:latin typeface="Verdana"/>
                <a:cs typeface="Arial" charset="0"/>
              </a:rPr>
              <a:t> Click the </a:t>
            </a:r>
            <a:r>
              <a:rPr lang="da-DK" sz="900" b="1" noProof="1">
                <a:solidFill>
                  <a:prstClr val="black"/>
                </a:solidFill>
                <a:latin typeface="Verdana"/>
                <a:cs typeface="Arial" charset="0"/>
              </a:rPr>
              <a:t>View</a:t>
            </a:r>
            <a:r>
              <a:rPr lang="da-DK" sz="900" noProof="1">
                <a:solidFill>
                  <a:prstClr val="black"/>
                </a:solidFill>
                <a:latin typeface="Verdana"/>
                <a:cs typeface="Arial" charset="0"/>
              </a:rPr>
              <a:t> tab, set </a:t>
            </a:r>
            <a:br>
              <a:rPr lang="en-GB" sz="900" noProof="1">
                <a:solidFill>
                  <a:prstClr val="black"/>
                </a:solidFill>
                <a:latin typeface="Verdana"/>
                <a:cs typeface="Arial" charset="0"/>
              </a:rPr>
            </a:br>
            <a:r>
              <a:rPr lang="da-DK" sz="900" noProof="1">
                <a:solidFill>
                  <a:prstClr val="black"/>
                </a:solidFill>
                <a:latin typeface="Verdana"/>
                <a:cs typeface="Arial" charset="0"/>
              </a:rPr>
              <a:t>tick mark next to </a:t>
            </a:r>
            <a:r>
              <a:rPr lang="da-DK" sz="900" b="1" noProof="1">
                <a:solidFill>
                  <a:prstClr val="black"/>
                </a:solidFill>
                <a:latin typeface="Verdana"/>
                <a:cs typeface="Arial" charset="0"/>
              </a:rPr>
              <a:t>Guides</a:t>
            </a:r>
            <a:endParaRPr lang="da-DK"/>
          </a:p>
          <a:p>
            <a:pPr>
              <a:spcAft>
                <a:spcPts val="240"/>
              </a:spcAft>
              <a:buFont typeface="+mj-lt"/>
              <a:buNone/>
              <a:defRPr/>
            </a:pPr>
            <a:endParaRPr lang="da-DK" sz="900" noProof="1">
              <a:solidFill>
                <a:prstClr val="black"/>
              </a:solidFill>
              <a:latin typeface="Verdana"/>
              <a:cs typeface="Arial" charset="0"/>
            </a:endParaRPr>
          </a:p>
          <a:p>
            <a:pPr>
              <a:spcAft>
                <a:spcPts val="240"/>
              </a:spcAft>
              <a:buFont typeface="+mj-lt"/>
              <a:buNone/>
              <a:defRPr/>
            </a:pPr>
            <a:r>
              <a:rPr lang="da-DK" sz="900" b="1" noProof="1">
                <a:solidFill>
                  <a:prstClr val="black"/>
                </a:solidFill>
                <a:latin typeface="Verdana"/>
                <a:cs typeface="Arial" panose="020B0604020202020204" pitchFamily="34" charset="0"/>
              </a:rPr>
              <a:t>Hint: Alt + F9 </a:t>
            </a:r>
            <a:r>
              <a:rPr lang="da-DK" sz="900" noProof="1">
                <a:solidFill>
                  <a:prstClr val="black"/>
                </a:solidFill>
                <a:latin typeface="Verdana"/>
                <a:cs typeface="Arial" panose="020B0604020202020204" pitchFamily="34" charset="0"/>
              </a:rPr>
              <a:t>for quick </a:t>
            </a:r>
            <a:br>
              <a:rPr lang="en-GB" sz="900" noProof="1">
                <a:solidFill>
                  <a:prstClr val="black"/>
                </a:solidFill>
                <a:latin typeface="Verdana"/>
                <a:cs typeface="Arial" panose="020B0604020202020204" pitchFamily="34" charset="0"/>
              </a:rPr>
            </a:br>
            <a:r>
              <a:rPr lang="da-DK" sz="900" noProof="1">
                <a:solidFill>
                  <a:prstClr val="black"/>
                </a:solidFill>
                <a:latin typeface="Verdana"/>
                <a:cs typeface="Arial" panose="020B0604020202020204" pitchFamily="34" charset="0"/>
              </a:rPr>
              <a:t>viewing of guides</a:t>
            </a:r>
            <a:endParaRPr lang="da-DK"/>
          </a:p>
        </p:txBody>
      </p:sp>
      <p:sp>
        <p:nvSpPr>
          <p:cNvPr id="14" name="Text Box 48"/>
          <p:cNvSpPr txBox="1">
            <a:spLocks noChangeArrowheads="1"/>
          </p:cNvSpPr>
          <p:nvPr userDrawn="1"/>
        </p:nvSpPr>
        <p:spPr bwMode="auto">
          <a:xfrm>
            <a:off x="926890" y="1978025"/>
            <a:ext cx="2160000"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prstClr val="black"/>
                </a:solidFill>
                <a:latin typeface="Verdana"/>
                <a:cs typeface="Arial" panose="020B0604020202020204" pitchFamily="34" charset="0"/>
              </a:rPr>
              <a:t>Change slide number, </a:t>
            </a:r>
            <a:br>
              <a:rPr lang="en-GB" sz="1000" b="1" noProof="1">
                <a:solidFill>
                  <a:prstClr val="black"/>
                </a:solidFill>
                <a:latin typeface="Verdana"/>
                <a:cs typeface="Arial" panose="020B0604020202020204" pitchFamily="34" charset="0"/>
              </a:rPr>
            </a:br>
            <a:r>
              <a:rPr lang="da-DK" sz="1000" b="1" noProof="1">
                <a:solidFill>
                  <a:prstClr val="black"/>
                </a:solidFill>
                <a:latin typeface="Verdana"/>
                <a:cs typeface="Arial" panose="020B0604020202020204" pitchFamily="34" charset="0"/>
              </a:rPr>
              <a:t>date and footer</a:t>
            </a:r>
            <a:endParaRPr lang="da-DK"/>
          </a:p>
          <a:p>
            <a:pPr eaLnBrk="1" hangingPunct="1">
              <a:spcAft>
                <a:spcPts val="600"/>
              </a:spcAft>
              <a:defRPr/>
            </a:pPr>
            <a:r>
              <a:rPr lang="da-DK" sz="900" noProof="1">
                <a:solidFill>
                  <a:prstClr val="black"/>
                </a:solidFill>
                <a:latin typeface="Verdana"/>
                <a:cs typeface="Arial" panose="020B0604020202020204" pitchFamily="34" charset="0"/>
              </a:rPr>
              <a:t>Do this at the very end, so you get all the corrections with you</a:t>
            </a:r>
            <a:endParaRPr lang="da-DK"/>
          </a:p>
          <a:p>
            <a:pPr eaLnBrk="1" hangingPunct="1">
              <a:spcAft>
                <a:spcPts val="600"/>
              </a:spcAft>
              <a:defRPr/>
            </a:pPr>
            <a:r>
              <a:rPr lang="da-DK" altLang="da-DK" sz="900" b="1" noProof="1">
                <a:solidFill>
                  <a:prstClr val="black"/>
                </a:solidFill>
                <a:latin typeface="Verdana"/>
                <a:cs typeface="Arial" panose="020B0604020202020204" pitchFamily="34" charset="0"/>
              </a:rPr>
              <a:t>1. </a:t>
            </a:r>
            <a:r>
              <a:rPr lang="da-DK" altLang="da-DK" sz="900" noProof="1">
                <a:solidFill>
                  <a:prstClr val="black"/>
                </a:solidFill>
                <a:latin typeface="Verdana"/>
                <a:cs typeface="Arial" panose="020B0604020202020204" pitchFamily="34" charset="0"/>
              </a:rPr>
              <a:t>Click the </a:t>
            </a:r>
            <a:r>
              <a:rPr lang="da-DK" altLang="da-DK" sz="900" b="1" noProof="1">
                <a:solidFill>
                  <a:prstClr val="black"/>
                </a:solidFill>
                <a:latin typeface="Verdana"/>
                <a:cs typeface="Arial" panose="020B0604020202020204" pitchFamily="34" charset="0"/>
              </a:rPr>
              <a:t>Insert tab</a:t>
            </a:r>
            <a:endParaRPr lang="da-DK" altLang="da-DK" sz="900" strike="sngStrike" noProof="1">
              <a:solidFill>
                <a:prstClr val="black"/>
              </a:solidFill>
              <a:latin typeface="Verdana"/>
              <a:cs typeface="Arial" panose="020B0604020202020204" pitchFamily="34" charset="0"/>
            </a:endParaRPr>
          </a:p>
          <a:p>
            <a:pPr eaLnBrk="1" hangingPunct="1">
              <a:spcAft>
                <a:spcPts val="600"/>
              </a:spcAft>
              <a:defRPr/>
            </a:pPr>
            <a:r>
              <a:rPr lang="da-DK" altLang="da-DK" sz="900" b="1" noProof="1">
                <a:solidFill>
                  <a:prstClr val="black"/>
                </a:solidFill>
                <a:latin typeface="Verdana"/>
                <a:cs typeface="Arial" panose="020B0604020202020204" pitchFamily="34" charset="0"/>
              </a:rPr>
              <a:t>2. </a:t>
            </a:r>
            <a:r>
              <a:rPr lang="da-DK" altLang="da-DK" sz="900" noProof="1">
                <a:solidFill>
                  <a:prstClr val="black"/>
                </a:solidFill>
                <a:latin typeface="Verdana"/>
                <a:cs typeface="Arial" panose="020B0604020202020204" pitchFamily="34" charset="0"/>
              </a:rPr>
              <a:t>Click</a:t>
            </a:r>
            <a:r>
              <a:rPr lang="da-DK" altLang="da-DK" sz="900" b="1" noProof="1">
                <a:solidFill>
                  <a:prstClr val="black"/>
                </a:solidFill>
                <a:latin typeface="Verdana"/>
                <a:cs typeface="Arial" panose="020B0604020202020204" pitchFamily="34" charset="0"/>
              </a:rPr>
              <a:t> </a:t>
            </a:r>
            <a:r>
              <a:rPr lang="da-DK" altLang="da-DK" sz="900" noProof="1">
                <a:solidFill>
                  <a:prstClr val="black"/>
                </a:solidFill>
                <a:latin typeface="Verdana"/>
                <a:cs typeface="Arial" panose="020B0604020202020204" pitchFamily="34" charset="0"/>
              </a:rPr>
              <a:t>on</a:t>
            </a:r>
            <a:r>
              <a:rPr lang="da-DK" altLang="da-DK" sz="900" b="1" noProof="1">
                <a:solidFill>
                  <a:prstClr val="black"/>
                </a:solidFill>
                <a:latin typeface="Verdana"/>
                <a:cs typeface="Arial" panose="020B0604020202020204" pitchFamily="34" charset="0"/>
              </a:rPr>
              <a:t> Header and Footer </a:t>
            </a:r>
            <a:br>
              <a:rPr lang="en-GB" altLang="da-DK" sz="900" b="1" noProof="1">
                <a:solidFill>
                  <a:prstClr val="black"/>
                </a:solidFill>
                <a:latin typeface="Verdana"/>
                <a:cs typeface="Arial" panose="020B0604020202020204" pitchFamily="34" charset="0"/>
              </a:rPr>
            </a:br>
            <a:r>
              <a:rPr lang="da-DK" altLang="da-DK" sz="900" noProof="1">
                <a:solidFill>
                  <a:prstClr val="black"/>
                </a:solidFill>
                <a:latin typeface="Verdana"/>
                <a:cs typeface="Arial" panose="020B0604020202020204" pitchFamily="34" charset="0"/>
              </a:rPr>
              <a:t>(write the desired text)</a:t>
            </a:r>
            <a:endParaRPr lang="da-DK"/>
          </a:p>
          <a:p>
            <a:pPr eaLnBrk="1" hangingPunct="1">
              <a:spcAft>
                <a:spcPts val="600"/>
              </a:spcAft>
              <a:defRPr/>
            </a:pPr>
            <a:r>
              <a:rPr lang="da-DK" sz="900" b="1" noProof="1">
                <a:solidFill>
                  <a:prstClr val="black"/>
                </a:solidFill>
                <a:latin typeface="Verdana"/>
                <a:cs typeface="Arial" panose="020B0604020202020204" pitchFamily="34" charset="0"/>
              </a:rPr>
              <a:t>3. </a:t>
            </a:r>
            <a:r>
              <a:rPr lang="da-DK" sz="900" noProof="1">
                <a:solidFill>
                  <a:prstClr val="black"/>
                </a:solidFill>
                <a:latin typeface="Verdana"/>
                <a:cs typeface="Arial" panose="020B0604020202020204" pitchFamily="34" charset="0"/>
              </a:rPr>
              <a:t>Click </a:t>
            </a:r>
            <a:r>
              <a:rPr lang="da-DK" sz="900" b="1" noProof="1">
                <a:solidFill>
                  <a:prstClr val="black"/>
                </a:solidFill>
                <a:latin typeface="Verdana"/>
                <a:cs typeface="Arial" panose="020B0604020202020204" pitchFamily="34" charset="0"/>
              </a:rPr>
              <a:t>Apply to All</a:t>
            </a:r>
            <a:r>
              <a:rPr lang="da-DK" sz="900" noProof="1">
                <a:solidFill>
                  <a:prstClr val="black"/>
                </a:solidFill>
                <a:latin typeface="Verdana"/>
                <a:cs typeface="Arial" panose="020B0604020202020204" pitchFamily="34" charset="0"/>
              </a:rPr>
              <a:t> or </a:t>
            </a:r>
            <a:r>
              <a:rPr lang="da-DK" sz="900" b="1" noProof="1">
                <a:solidFill>
                  <a:prstClr val="black"/>
                </a:solidFill>
                <a:latin typeface="Verdana"/>
                <a:cs typeface="Arial" panose="020B0604020202020204" pitchFamily="34" charset="0"/>
              </a:rPr>
              <a:t>Apply </a:t>
            </a:r>
            <a:r>
              <a:rPr lang="da-DK" sz="900" noProof="1">
                <a:solidFill>
                  <a:prstClr val="black"/>
                </a:solidFill>
                <a:latin typeface="Verdana"/>
                <a:cs typeface="Arial" panose="020B0604020202020204" pitchFamily="34" charset="0"/>
              </a:rPr>
              <a:t>if </a:t>
            </a:r>
            <a:br>
              <a:rPr lang="en-GB" sz="900" noProof="1">
                <a:solidFill>
                  <a:prstClr val="black"/>
                </a:solidFill>
                <a:latin typeface="Verdana"/>
                <a:cs typeface="Arial" panose="020B0604020202020204" pitchFamily="34" charset="0"/>
              </a:rPr>
            </a:br>
            <a:r>
              <a:rPr lang="da-DK" sz="900" noProof="1">
                <a:solidFill>
                  <a:prstClr val="black"/>
                </a:solidFill>
                <a:latin typeface="Verdana"/>
                <a:cs typeface="Arial" panose="020B0604020202020204" pitchFamily="34" charset="0"/>
              </a:rPr>
              <a:t>only used on one slide</a:t>
            </a:r>
            <a:endParaRPr lang="da-DK"/>
          </a:p>
        </p:txBody>
      </p:sp>
      <p:sp>
        <p:nvSpPr>
          <p:cNvPr id="15" name="AutoShape 4"/>
          <p:cNvSpPr>
            <a:spLocks/>
          </p:cNvSpPr>
          <p:nvPr userDrawn="1"/>
        </p:nvSpPr>
        <p:spPr bwMode="gray">
          <a:xfrm>
            <a:off x="3478285" y="1978025"/>
            <a:ext cx="2188322" cy="1092607"/>
          </a:xfrm>
          <a:prstGeom prst="rect">
            <a:avLst/>
          </a:prstGeom>
          <a:noFill/>
          <a:ln w="12700" algn="ctr">
            <a:noFill/>
            <a:miter lim="800000"/>
            <a:headEnd/>
            <a:tailEnd/>
          </a:ln>
          <a:effectLst/>
        </p:spPr>
        <p:txBody>
          <a:bodyPr wrap="square" lIns="0" tIns="0" rIns="0" bIns="0">
            <a:spAutoFit/>
          </a:bodyPr>
          <a:lstStyle/>
          <a:p>
            <a:pPr>
              <a:spcAft>
                <a:spcPts val="600"/>
              </a:spcAft>
              <a:buFont typeface="+mj-lt"/>
              <a:buNone/>
              <a:defRPr/>
            </a:pPr>
            <a:r>
              <a:rPr lang="da-DK" sz="1200" b="1" noProof="1">
                <a:solidFill>
                  <a:prstClr val="black"/>
                </a:solidFill>
                <a:latin typeface="Verdana"/>
                <a:cs typeface="Arial" panose="020B0604020202020204" pitchFamily="34" charset="0"/>
              </a:rPr>
              <a:t>Insert image/picture</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a:ln>
                  <a:noFill/>
                </a:ln>
                <a:solidFill>
                  <a:prstClr val="black"/>
                </a:solidFill>
                <a:effectLst/>
                <a:uLnTx/>
                <a:uFillTx/>
                <a:latin typeface="+mn-lt"/>
                <a:ea typeface="+mn-ea"/>
                <a:cs typeface="+mn-cs"/>
              </a:rPr>
              <a:t>1.</a:t>
            </a:r>
            <a:r>
              <a:rPr kumimoji="0" lang="da-DK" sz="900" b="0" i="0" u="none" strike="noStrike" kern="1200" cap="none" spc="0" normalizeH="0" baseline="0" noProof="0">
                <a:ln>
                  <a:noFill/>
                </a:ln>
                <a:solidFill>
                  <a:prstClr val="black"/>
                </a:solidFill>
                <a:effectLst/>
                <a:uLnTx/>
                <a:uFillTx/>
                <a:latin typeface="+mn-lt"/>
                <a:ea typeface="+mn-ea"/>
                <a:cs typeface="+mn-cs"/>
              </a:rPr>
              <a:t> Mark placeholder. </a:t>
            </a:r>
            <a:br>
              <a:rPr kumimoji="0" lang="en-GB" sz="900" b="0" i="0" u="none" strike="noStrike" kern="1200" cap="none" spc="0" normalizeH="0" baseline="0" noProof="0">
                <a:ln>
                  <a:noFill/>
                </a:ln>
                <a:solidFill>
                  <a:prstClr val="black"/>
                </a:solidFill>
                <a:effectLst/>
                <a:uLnTx/>
                <a:uFillTx/>
                <a:latin typeface="+mn-lt"/>
                <a:ea typeface="+mn-ea"/>
                <a:cs typeface="+mn-cs"/>
              </a:rPr>
            </a:br>
            <a:r>
              <a:rPr kumimoji="0" lang="da-DK" sz="900" b="1" i="0" u="none" strike="noStrike" kern="1200" cap="none" spc="0" normalizeH="0" baseline="0" noProof="0">
                <a:ln>
                  <a:noFill/>
                </a:ln>
                <a:solidFill>
                  <a:prstClr val="black"/>
                </a:solidFill>
                <a:effectLst/>
                <a:uLnTx/>
                <a:uFillTx/>
                <a:latin typeface="+mn-lt"/>
                <a:ea typeface="+mn-ea"/>
                <a:cs typeface="+mn-cs"/>
              </a:rPr>
              <a:t>2.</a:t>
            </a:r>
            <a:r>
              <a:rPr kumimoji="0" lang="da-DK" sz="900" b="0" i="0" u="none" strike="noStrike" kern="1200" cap="none" spc="0" normalizeH="0" baseline="0" noProof="0">
                <a:ln>
                  <a:noFill/>
                </a:ln>
                <a:solidFill>
                  <a:prstClr val="black"/>
                </a:solidFill>
                <a:effectLst/>
                <a:uLnTx/>
                <a:uFillTx/>
                <a:latin typeface="+mn-lt"/>
                <a:ea typeface="+mn-ea"/>
                <a:cs typeface="+mn-cs"/>
              </a:rPr>
              <a:t> Click on the </a:t>
            </a:r>
            <a:r>
              <a:rPr kumimoji="0" lang="da-DK" sz="900" b="0" i="0" u="none" strike="noStrike" kern="1200" cap="none" spc="0" normalizeH="0" baseline="0" noProof="0" err="1">
                <a:ln>
                  <a:noFill/>
                </a:ln>
                <a:solidFill>
                  <a:prstClr val="black"/>
                </a:solidFill>
                <a:effectLst/>
                <a:uLnTx/>
                <a:uFillTx/>
                <a:latin typeface="+mn-lt"/>
                <a:ea typeface="+mn-ea"/>
                <a:cs typeface="+mn-cs"/>
              </a:rPr>
              <a:t>Skyfish</a:t>
            </a:r>
            <a:r>
              <a:rPr kumimoji="0" lang="da-DK" sz="900" b="0" i="0" u="none" strike="noStrike" kern="1200" cap="none" spc="0" normalizeH="0" baseline="0" noProof="0">
                <a:ln>
                  <a:noFill/>
                </a:ln>
                <a:solidFill>
                  <a:prstClr val="black"/>
                </a:solidFill>
                <a:effectLst/>
                <a:uLnTx/>
                <a:uFillTx/>
                <a:latin typeface="+mn-lt"/>
                <a:ea typeface="+mn-ea"/>
                <a:cs typeface="+mn-cs"/>
              </a:rPr>
              <a:t> icon in the Templafy menu (right hand panel) </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a:ln>
                  <a:noFill/>
                </a:ln>
                <a:solidFill>
                  <a:prstClr val="black"/>
                </a:solidFill>
                <a:effectLst/>
                <a:uLnTx/>
                <a:uFillTx/>
                <a:latin typeface="+mn-lt"/>
                <a:ea typeface="+mn-ea"/>
                <a:cs typeface="+mn-cs"/>
              </a:rPr>
              <a:t>3.</a:t>
            </a:r>
            <a:r>
              <a:rPr kumimoji="0" lang="da-DK" sz="900" b="0" i="0" u="none" strike="noStrike" kern="1200" cap="none" spc="0" normalizeH="0" baseline="0" noProof="0">
                <a:ln>
                  <a:noFill/>
                </a:ln>
                <a:solidFill>
                  <a:prstClr val="black"/>
                </a:solidFill>
                <a:effectLst/>
                <a:uLnTx/>
                <a:uFillTx/>
                <a:latin typeface="+mn-lt"/>
                <a:ea typeface="+mn-ea"/>
                <a:cs typeface="+mn-cs"/>
              </a:rPr>
              <a:t> Select image using the search or menu</a:t>
            </a: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a:ln>
                  <a:noFill/>
                </a:ln>
                <a:solidFill>
                  <a:prstClr val="black"/>
                </a:solidFill>
                <a:effectLst/>
                <a:uLnTx/>
                <a:uFillTx/>
                <a:latin typeface="+mn-lt"/>
                <a:ea typeface="+mn-ea"/>
                <a:cs typeface="+mn-cs"/>
              </a:rPr>
              <a:t>4.</a:t>
            </a:r>
            <a:r>
              <a:rPr kumimoji="0" lang="da-DK" sz="900" b="0" i="0" u="none" strike="noStrike" kern="1200" cap="none" spc="0" normalizeH="0" baseline="0" noProof="0">
                <a:ln>
                  <a:noFill/>
                </a:ln>
                <a:solidFill>
                  <a:prstClr val="black"/>
                </a:solidFill>
                <a:effectLst/>
                <a:uLnTx/>
                <a:uFillTx/>
                <a:latin typeface="+mn-lt"/>
                <a:ea typeface="+mn-ea"/>
                <a:cs typeface="+mn-cs"/>
              </a:rPr>
              <a:t> Click on the + sign to insert image</a:t>
            </a:r>
            <a:endParaRPr lang="da-DK" sz="1100"/>
          </a:p>
          <a:p>
            <a:pPr>
              <a:spcAft>
                <a:spcPts val="240"/>
              </a:spcAft>
              <a:buFont typeface="+mj-lt"/>
              <a:buNone/>
              <a:defRPr/>
            </a:pPr>
            <a:endParaRPr lang="da-DK" sz="900" b="1" noProof="1">
              <a:solidFill>
                <a:prstClr val="black"/>
              </a:solidFill>
              <a:latin typeface="Verdana"/>
              <a:cs typeface="Arial" panose="020B0604020202020204" pitchFamily="34" charset="0"/>
            </a:endParaRPr>
          </a:p>
        </p:txBody>
      </p:sp>
      <p:sp>
        <p:nvSpPr>
          <p:cNvPr id="16" name="TextBox 12"/>
          <p:cNvSpPr txBox="1">
            <a:spLocks noChangeArrowheads="1"/>
          </p:cNvSpPr>
          <p:nvPr userDrawn="1"/>
        </p:nvSpPr>
        <p:spPr bwMode="auto">
          <a:xfrm>
            <a:off x="3483911" y="3111271"/>
            <a:ext cx="2188322"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600"/>
              </a:spcAft>
              <a:buFontTx/>
              <a:buNone/>
              <a:defRPr/>
            </a:pPr>
            <a:r>
              <a:rPr lang="da-DK" sz="1200" b="1" noProof="1">
                <a:solidFill>
                  <a:prstClr val="black"/>
                </a:solidFill>
                <a:latin typeface="Verdana"/>
              </a:rPr>
              <a:t>Change image/picture</a:t>
            </a:r>
            <a:endParaRPr lang="da-DK"/>
          </a:p>
          <a:p>
            <a:pPr eaLnBrk="1" hangingPunct="1">
              <a:spcBef>
                <a:spcPts val="0"/>
              </a:spcBef>
              <a:spcAft>
                <a:spcPts val="600"/>
              </a:spcAft>
              <a:buFontTx/>
              <a:buNone/>
              <a:defRPr/>
            </a:pPr>
            <a:r>
              <a:rPr lang="da-DK" sz="900" b="1" noProof="1">
                <a:solidFill>
                  <a:prstClr val="black"/>
                </a:solidFill>
                <a:latin typeface="Verdana"/>
              </a:rPr>
              <a:t>1. </a:t>
            </a:r>
            <a:r>
              <a:rPr lang="da-DK" sz="900" noProof="1">
                <a:solidFill>
                  <a:prstClr val="black"/>
                </a:solidFill>
                <a:latin typeface="Verdana"/>
              </a:rPr>
              <a:t>Click </a:t>
            </a:r>
            <a:r>
              <a:rPr lang="da-DK" sz="900" b="1" noProof="1">
                <a:solidFill>
                  <a:prstClr val="black"/>
                </a:solidFill>
                <a:latin typeface="Verdana"/>
              </a:rPr>
              <a:t>Crop </a:t>
            </a:r>
            <a:r>
              <a:rPr lang="da-DK" sz="900" noProof="1">
                <a:solidFill>
                  <a:prstClr val="black"/>
                </a:solidFill>
                <a:latin typeface="Verdana"/>
              </a:rPr>
              <a:t>to change size or focus</a:t>
            </a:r>
            <a:br>
              <a:rPr lang="en-GB" sz="900" noProof="1">
                <a:solidFill>
                  <a:prstClr val="black"/>
                </a:solidFill>
                <a:latin typeface="Verdana"/>
              </a:rPr>
            </a:br>
            <a:r>
              <a:rPr lang="da-DK" sz="900" noProof="1">
                <a:solidFill>
                  <a:prstClr val="black"/>
                </a:solidFill>
                <a:latin typeface="Verdana"/>
              </a:rPr>
              <a:t>of the picture</a:t>
            </a:r>
            <a:endParaRPr lang="da-DK" sz="900" strike="sngStrike" noProof="1">
              <a:solidFill>
                <a:prstClr val="black"/>
              </a:solidFill>
              <a:latin typeface="Verdana"/>
            </a:endParaRPr>
          </a:p>
          <a:p>
            <a:pPr eaLnBrk="1" hangingPunct="1">
              <a:spcBef>
                <a:spcPct val="0"/>
              </a:spcBef>
              <a:spcAft>
                <a:spcPts val="600"/>
              </a:spcAft>
              <a:buFontTx/>
              <a:buNone/>
              <a:defRPr/>
            </a:pPr>
            <a:r>
              <a:rPr lang="da-DK" altLang="da-DK" sz="900" b="1" noProof="1">
                <a:solidFill>
                  <a:prstClr val="black"/>
                </a:solidFill>
                <a:latin typeface="Verdana"/>
                <a:cs typeface="Arial" pitchFamily="34" charset="0"/>
              </a:rPr>
              <a:t>2. </a:t>
            </a:r>
            <a:r>
              <a:rPr lang="da-DK" altLang="da-DK" sz="900" noProof="1">
                <a:solidFill>
                  <a:prstClr val="black"/>
                </a:solidFill>
                <a:latin typeface="Verdana"/>
                <a:cs typeface="Arial" pitchFamily="34" charset="0"/>
              </a:rPr>
              <a:t>If you want to scale the picture, </a:t>
            </a:r>
            <a:br>
              <a:rPr lang="en-GB" altLang="da-DK" sz="900" noProof="1">
                <a:solidFill>
                  <a:prstClr val="black"/>
                </a:solidFill>
                <a:latin typeface="Verdana"/>
                <a:cs typeface="Arial" pitchFamily="34" charset="0"/>
              </a:rPr>
            </a:br>
            <a:r>
              <a:rPr lang="da-DK" altLang="da-DK" sz="900" noProof="1">
                <a:solidFill>
                  <a:prstClr val="black"/>
                </a:solidFill>
                <a:latin typeface="Verdana"/>
                <a:cs typeface="Arial" pitchFamily="34" charset="0"/>
              </a:rPr>
              <a:t>hold </a:t>
            </a:r>
            <a:r>
              <a:rPr lang="da-DK" altLang="da-DK" sz="900" b="1" noProof="1">
                <a:solidFill>
                  <a:prstClr val="black"/>
                </a:solidFill>
                <a:latin typeface="Verdana"/>
                <a:cs typeface="Arial" pitchFamily="34" charset="0"/>
              </a:rPr>
              <a:t>SHIFT-</a:t>
            </a:r>
            <a:r>
              <a:rPr lang="da-DK" altLang="da-DK" sz="900" noProof="1">
                <a:solidFill>
                  <a:prstClr val="black"/>
                </a:solidFill>
                <a:latin typeface="Verdana"/>
                <a:cs typeface="Arial" pitchFamily="34" charset="0"/>
              </a:rPr>
              <a:t>key down while </a:t>
            </a:r>
            <a:br>
              <a:rPr lang="en-GB" altLang="da-DK" sz="900" noProof="1">
                <a:solidFill>
                  <a:prstClr val="black"/>
                </a:solidFill>
                <a:latin typeface="Verdana"/>
                <a:cs typeface="Arial" pitchFamily="34" charset="0"/>
              </a:rPr>
            </a:br>
            <a:r>
              <a:rPr lang="da-DK" altLang="da-DK" sz="900" noProof="1">
                <a:solidFill>
                  <a:prstClr val="black"/>
                </a:solidFill>
                <a:latin typeface="Verdana"/>
                <a:cs typeface="Arial" pitchFamily="34" charset="0"/>
              </a:rPr>
              <a:t>dragging the corners of the picture</a:t>
            </a:r>
            <a:endParaRPr lang="da-DK"/>
          </a:p>
          <a:p>
            <a:pPr eaLnBrk="1" hangingPunct="1">
              <a:spcBef>
                <a:spcPct val="0"/>
              </a:spcBef>
              <a:spcAft>
                <a:spcPts val="600"/>
              </a:spcAft>
              <a:buFontTx/>
              <a:buNone/>
              <a:defRPr/>
            </a:pPr>
            <a:r>
              <a:rPr lang="da-DK" altLang="da-DK" sz="900" b="1" noProof="1">
                <a:solidFill>
                  <a:prstClr val="black"/>
                </a:solidFill>
                <a:latin typeface="Verdana"/>
                <a:cs typeface="Arial" pitchFamily="34" charset="0"/>
              </a:rPr>
              <a:t>Hint:</a:t>
            </a:r>
            <a:r>
              <a:rPr lang="da-DK" altLang="da-DK" sz="900" noProof="1">
                <a:solidFill>
                  <a:prstClr val="black"/>
                </a:solidFill>
                <a:latin typeface="Verdana"/>
                <a:cs typeface="Arial" pitchFamily="34" charset="0"/>
              </a:rPr>
              <a:t> If you delete the picture and </a:t>
            </a:r>
            <a:br>
              <a:rPr lang="en-GB" altLang="da-DK" sz="900" noProof="1">
                <a:solidFill>
                  <a:prstClr val="black"/>
                </a:solidFill>
                <a:latin typeface="Verdana"/>
                <a:cs typeface="Arial" pitchFamily="34" charset="0"/>
              </a:rPr>
            </a:br>
            <a:r>
              <a:rPr lang="da-DK" altLang="da-DK" sz="900" noProof="1">
                <a:solidFill>
                  <a:prstClr val="black"/>
                </a:solidFill>
                <a:latin typeface="Verdana"/>
                <a:cs typeface="Arial" pitchFamily="34" charset="0"/>
              </a:rPr>
              <a:t>insert a new one, the picture may </a:t>
            </a:r>
            <a:br>
              <a:rPr lang="en-GB" altLang="da-DK" sz="900" noProof="1">
                <a:solidFill>
                  <a:prstClr val="black"/>
                </a:solidFill>
                <a:latin typeface="Verdana"/>
                <a:cs typeface="Arial" pitchFamily="34" charset="0"/>
              </a:rPr>
            </a:br>
            <a:r>
              <a:rPr lang="da-DK" altLang="da-DK" sz="900" noProof="1">
                <a:solidFill>
                  <a:prstClr val="black"/>
                </a:solidFill>
                <a:latin typeface="Verdana"/>
                <a:cs typeface="Arial" pitchFamily="34" charset="0"/>
              </a:rPr>
              <a:t>lie in front of the text or graphic,</a:t>
            </a:r>
            <a:r>
              <a:rPr lang="da-DK" altLang="da-DK" sz="900" strike="sngStrike" noProof="1">
                <a:solidFill>
                  <a:prstClr val="black"/>
                </a:solidFill>
                <a:latin typeface="Verdana"/>
                <a:cs typeface="Arial" pitchFamily="34" charset="0"/>
              </a:rPr>
              <a:t> </a:t>
            </a:r>
            <a:br>
              <a:rPr lang="en-GB" altLang="da-DK" sz="900" noProof="1">
                <a:solidFill>
                  <a:prstClr val="black"/>
                </a:solidFill>
                <a:latin typeface="Verdana"/>
                <a:cs typeface="Arial" pitchFamily="34" charset="0"/>
              </a:rPr>
            </a:br>
            <a:r>
              <a:rPr lang="da-DK" altLang="da-DK" sz="900" noProof="1">
                <a:solidFill>
                  <a:prstClr val="black"/>
                </a:solidFill>
                <a:latin typeface="Verdana"/>
                <a:cs typeface="Arial" pitchFamily="34" charset="0"/>
              </a:rPr>
              <a:t>if this happens, select the picture, </a:t>
            </a:r>
            <a:br>
              <a:rPr lang="en-GB" altLang="da-DK" sz="900" noProof="1">
                <a:solidFill>
                  <a:prstClr val="black"/>
                </a:solidFill>
                <a:latin typeface="Verdana"/>
                <a:cs typeface="Arial" pitchFamily="34" charset="0"/>
              </a:rPr>
            </a:br>
            <a:r>
              <a:rPr lang="da-DK" altLang="da-DK" sz="900" noProof="1">
                <a:solidFill>
                  <a:prstClr val="black"/>
                </a:solidFill>
                <a:latin typeface="Verdana"/>
                <a:cs typeface="Arial" pitchFamily="34" charset="0"/>
              </a:rPr>
              <a:t>right-click and choose </a:t>
            </a:r>
            <a:r>
              <a:rPr lang="da-DK" altLang="da-DK" sz="900" b="1" noProof="1">
                <a:solidFill>
                  <a:prstClr val="black"/>
                </a:solidFill>
                <a:latin typeface="Verdana"/>
                <a:cs typeface="Arial" pitchFamily="34" charset="0"/>
              </a:rPr>
              <a:t>Send to Back</a:t>
            </a:r>
            <a:endParaRPr lang="da-DK"/>
          </a:p>
          <a:p>
            <a:pPr eaLnBrk="1" hangingPunct="1">
              <a:spcBef>
                <a:spcPct val="0"/>
              </a:spcBef>
              <a:spcAft>
                <a:spcPts val="600"/>
              </a:spcAft>
              <a:buFontTx/>
              <a:buNone/>
              <a:defRPr/>
            </a:pPr>
            <a:endParaRPr lang="da-DK" altLang="da-DK" sz="900" noProof="1">
              <a:solidFill>
                <a:prstClr val="black"/>
              </a:solidFill>
              <a:latin typeface="Verdana"/>
              <a:cs typeface="Arial" pitchFamily="34" charset="0"/>
            </a:endParaRPr>
          </a:p>
        </p:txBody>
      </p:sp>
      <p:pic>
        <p:nvPicPr>
          <p:cNvPr id="18" name="Billede 22"/>
          <p:cNvPicPr>
            <a:picLocks noChangeAspect="1"/>
          </p:cNvPicPr>
          <p:nvPr userDrawn="1"/>
        </p:nvPicPr>
        <p:blipFill>
          <a:blip r:embed="rId2"/>
          <a:stretch>
            <a:fillRect/>
          </a:stretch>
        </p:blipFill>
        <p:spPr>
          <a:xfrm>
            <a:off x="5815478" y="3291563"/>
            <a:ext cx="337400" cy="321707"/>
          </a:xfrm>
          <a:prstGeom prst="rect">
            <a:avLst/>
          </a:prstGeom>
        </p:spPr>
      </p:pic>
      <p:sp>
        <p:nvSpPr>
          <p:cNvPr id="19" name="Text Box 48"/>
          <p:cNvSpPr txBox="1">
            <a:spLocks noChangeArrowheads="1"/>
          </p:cNvSpPr>
          <p:nvPr userDrawn="1"/>
        </p:nvSpPr>
        <p:spPr bwMode="auto">
          <a:xfrm>
            <a:off x="6990877" y="1978025"/>
            <a:ext cx="2160798" cy="163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200" b="1" noProof="1">
                <a:solidFill>
                  <a:prstClr val="black"/>
                </a:solidFill>
                <a:latin typeface="Verdana"/>
                <a:cs typeface="Arial" panose="020B0604020202020204" pitchFamily="34" charset="0"/>
              </a:rPr>
              <a:t>Use text styles</a:t>
            </a:r>
            <a:endParaRPr lang="da-DK"/>
          </a:p>
          <a:p>
            <a:pPr eaLnBrk="1" hangingPunct="1">
              <a:spcAft>
                <a:spcPts val="600"/>
              </a:spcAft>
              <a:defRPr/>
            </a:pPr>
            <a:r>
              <a:rPr lang="da-DK" altLang="da-DK" sz="900" noProof="1">
                <a:solidFill>
                  <a:prstClr val="black"/>
                </a:solidFill>
                <a:latin typeface="Verdana"/>
                <a:cs typeface="Arial" panose="020B0604020202020204" pitchFamily="34" charset="0"/>
              </a:rPr>
              <a:t>Use the </a:t>
            </a:r>
            <a:r>
              <a:rPr lang="da-DK" altLang="da-DK" sz="900" b="1" noProof="1">
                <a:solidFill>
                  <a:prstClr val="black"/>
                </a:solidFill>
                <a:latin typeface="Verdana"/>
                <a:cs typeface="Arial" panose="020B0604020202020204" pitchFamily="34" charset="0"/>
              </a:rPr>
              <a:t>TAB</a:t>
            </a:r>
            <a:r>
              <a:rPr lang="da-DK" altLang="da-DK" sz="900" noProof="1">
                <a:solidFill>
                  <a:prstClr val="black"/>
                </a:solidFill>
                <a:latin typeface="Verdana"/>
                <a:cs typeface="Arial" panose="020B0604020202020204" pitchFamily="34" charset="0"/>
              </a:rPr>
              <a:t>-key to jump through </a:t>
            </a:r>
            <a:br>
              <a:rPr lang="en-GB" altLang="da-DK" sz="900" noProof="1">
                <a:solidFill>
                  <a:prstClr val="black"/>
                </a:solidFill>
                <a:latin typeface="Verdana"/>
                <a:cs typeface="Arial" panose="020B0604020202020204" pitchFamily="34" charset="0"/>
              </a:rPr>
            </a:br>
            <a:r>
              <a:rPr lang="da-DK" altLang="da-DK" sz="900" noProof="1">
                <a:solidFill>
                  <a:prstClr val="black"/>
                </a:solidFill>
                <a:latin typeface="Verdana"/>
                <a:cs typeface="Arial" panose="020B0604020202020204" pitchFamily="34" charset="0"/>
              </a:rPr>
              <a:t>levels. Click </a:t>
            </a:r>
            <a:r>
              <a:rPr lang="da-DK" altLang="da-DK" sz="900" b="1" noProof="1">
                <a:solidFill>
                  <a:prstClr val="black"/>
                </a:solidFill>
                <a:latin typeface="Verdana"/>
                <a:cs typeface="Arial" panose="020B0604020202020204" pitchFamily="34" charset="0"/>
              </a:rPr>
              <a:t>ENTER</a:t>
            </a:r>
            <a:r>
              <a:rPr lang="da-DK" altLang="da-DK" sz="900" noProof="1">
                <a:solidFill>
                  <a:prstClr val="black"/>
                </a:solidFill>
                <a:latin typeface="Verdana"/>
                <a:cs typeface="Arial" panose="020B0604020202020204" pitchFamily="34" charset="0"/>
              </a:rPr>
              <a:t>, then </a:t>
            </a:r>
            <a:r>
              <a:rPr lang="da-DK" altLang="da-DK" sz="900" b="1" noProof="1">
                <a:solidFill>
                  <a:prstClr val="black"/>
                </a:solidFill>
                <a:latin typeface="Verdana"/>
                <a:cs typeface="Arial" panose="020B0604020202020204" pitchFamily="34" charset="0"/>
              </a:rPr>
              <a:t>TAB</a:t>
            </a:r>
            <a:r>
              <a:rPr lang="da-DK" altLang="da-DK" sz="900" noProof="1">
                <a:solidFill>
                  <a:prstClr val="black"/>
                </a:solidFill>
                <a:latin typeface="Verdana"/>
                <a:cs typeface="Arial" panose="020B0604020202020204" pitchFamily="34" charset="0"/>
              </a:rPr>
              <a:t> to switch from one level to the next level</a:t>
            </a:r>
            <a:endParaRPr lang="da-DK"/>
          </a:p>
          <a:p>
            <a:pPr eaLnBrk="1" hangingPunct="1">
              <a:spcAft>
                <a:spcPts val="240"/>
              </a:spcAft>
              <a:defRPr/>
            </a:pPr>
            <a:r>
              <a:rPr lang="da-DK" altLang="da-DK" sz="900" noProof="1">
                <a:solidFill>
                  <a:prstClr val="black"/>
                </a:solidFill>
                <a:latin typeface="Verdana"/>
                <a:cs typeface="Arial" panose="020B0604020202020204" pitchFamily="34" charset="0"/>
              </a:rPr>
              <a:t>To go back in levels use </a:t>
            </a:r>
            <a:r>
              <a:rPr lang="da-DK" altLang="da-DK" sz="900" b="1" noProof="1">
                <a:solidFill>
                  <a:prstClr val="black"/>
                </a:solidFill>
                <a:latin typeface="Verdana"/>
                <a:cs typeface="Arial" panose="020B0604020202020204" pitchFamily="34" charset="0"/>
              </a:rPr>
              <a:t>SHIFT-TAB</a:t>
            </a:r>
            <a:endParaRPr lang="da-DK"/>
          </a:p>
          <a:p>
            <a:pPr eaLnBrk="1" hangingPunct="1">
              <a:spcAft>
                <a:spcPts val="240"/>
              </a:spcAft>
              <a:defRPr/>
            </a:pPr>
            <a:endParaRPr lang="da-DK" sz="900" b="1" noProof="1">
              <a:solidFill>
                <a:prstClr val="black"/>
              </a:solidFill>
              <a:latin typeface="Verdana"/>
              <a:cs typeface="Arial" panose="020B0604020202020204" pitchFamily="34" charset="0"/>
            </a:endParaRPr>
          </a:p>
          <a:p>
            <a:pPr eaLnBrk="1" hangingPunct="1">
              <a:spcAft>
                <a:spcPts val="240"/>
              </a:spcAft>
              <a:defRPr/>
            </a:pPr>
            <a:r>
              <a:rPr lang="da-DK" sz="900" noProof="1">
                <a:solidFill>
                  <a:prstClr val="black"/>
                </a:solidFill>
                <a:latin typeface="Verdana"/>
                <a:cs typeface="Arial" panose="020B0604020202020204" pitchFamily="34" charset="0"/>
              </a:rPr>
              <a:t>Alternatively, </a:t>
            </a:r>
            <a:r>
              <a:rPr lang="da-DK" sz="900" b="1" noProof="1">
                <a:solidFill>
                  <a:prstClr val="black"/>
                </a:solidFill>
                <a:latin typeface="Verdana"/>
                <a:cs typeface="Arial" panose="020B0604020202020204" pitchFamily="34" charset="0"/>
              </a:rPr>
              <a:t>Increase</a:t>
            </a:r>
            <a:r>
              <a:rPr lang="da-DK" sz="900" noProof="1">
                <a:solidFill>
                  <a:prstClr val="black"/>
                </a:solidFill>
                <a:latin typeface="Verdana"/>
                <a:cs typeface="Arial" panose="020B0604020202020204" pitchFamily="34" charset="0"/>
              </a:rPr>
              <a:t> and</a:t>
            </a:r>
            <a:br>
              <a:rPr lang="en-GB" sz="900" noProof="1">
                <a:solidFill>
                  <a:prstClr val="black"/>
                </a:solidFill>
                <a:latin typeface="Verdana"/>
                <a:cs typeface="Arial" panose="020B0604020202020204" pitchFamily="34" charset="0"/>
              </a:rPr>
            </a:br>
            <a:r>
              <a:rPr lang="da-DK" sz="900" b="1" noProof="1">
                <a:solidFill>
                  <a:prstClr val="black"/>
                </a:solidFill>
                <a:latin typeface="Verdana"/>
                <a:cs typeface="Arial" panose="020B0604020202020204" pitchFamily="34" charset="0"/>
              </a:rPr>
              <a:t>Decrease </a:t>
            </a:r>
            <a:r>
              <a:rPr lang="da-DK" sz="900" noProof="1">
                <a:solidFill>
                  <a:prstClr val="black"/>
                </a:solidFill>
                <a:latin typeface="Verdana"/>
                <a:cs typeface="Arial" panose="020B0604020202020204" pitchFamily="34" charset="0"/>
              </a:rPr>
              <a:t>list level can be used</a:t>
            </a:r>
            <a:endParaRPr lang="da-DK"/>
          </a:p>
        </p:txBody>
      </p:sp>
      <p:pic>
        <p:nvPicPr>
          <p:cNvPr id="22" name="Picture 30"/>
          <p:cNvPicPr>
            <a:picLocks noChangeAspect="1"/>
          </p:cNvPicPr>
          <p:nvPr userDrawn="1"/>
        </p:nvPicPr>
        <p:blipFill>
          <a:blip r:embed="rId3"/>
          <a:stretch>
            <a:fillRect/>
          </a:stretch>
        </p:blipFill>
        <p:spPr>
          <a:xfrm>
            <a:off x="5829220" y="2219323"/>
            <a:ext cx="262151" cy="256054"/>
          </a:xfrm>
          <a:prstGeom prst="rect">
            <a:avLst/>
          </a:prstGeom>
        </p:spPr>
      </p:pic>
      <p:pic>
        <p:nvPicPr>
          <p:cNvPr id="23" name="Billede 27"/>
          <p:cNvPicPr>
            <a:picLocks noChangeAspect="1"/>
          </p:cNvPicPr>
          <p:nvPr userDrawn="1"/>
        </p:nvPicPr>
        <p:blipFill>
          <a:blip r:embed="rId4"/>
          <a:stretch>
            <a:fillRect/>
          </a:stretch>
        </p:blipFill>
        <p:spPr>
          <a:xfrm>
            <a:off x="9151674" y="3334516"/>
            <a:ext cx="549328" cy="285228"/>
          </a:xfrm>
          <a:prstGeom prst="rect">
            <a:avLst/>
          </a:prstGeom>
        </p:spPr>
      </p:pic>
      <p:pic>
        <p:nvPicPr>
          <p:cNvPr id="24" name="Billede 1"/>
          <p:cNvPicPr>
            <a:picLocks noChangeAspect="1"/>
          </p:cNvPicPr>
          <p:nvPr userDrawn="1"/>
        </p:nvPicPr>
        <p:blipFill>
          <a:blip r:embed="rId5"/>
          <a:stretch>
            <a:fillRect/>
          </a:stretch>
        </p:blipFill>
        <p:spPr>
          <a:xfrm>
            <a:off x="5793183" y="3709353"/>
            <a:ext cx="359695" cy="335309"/>
          </a:xfrm>
          <a:prstGeom prst="rect">
            <a:avLst/>
          </a:prstGeom>
        </p:spPr>
      </p:pic>
      <p:sp>
        <p:nvSpPr>
          <p:cNvPr id="28" name="TextBox 12"/>
          <p:cNvSpPr txBox="1">
            <a:spLocks noChangeArrowheads="1"/>
          </p:cNvSpPr>
          <p:nvPr userDrawn="1"/>
        </p:nvSpPr>
        <p:spPr bwMode="auto">
          <a:xfrm>
            <a:off x="6990877" y="3871239"/>
            <a:ext cx="1880972"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ts val="0"/>
              </a:spcBef>
              <a:spcAft>
                <a:spcPts val="600"/>
              </a:spcAft>
              <a:buFontTx/>
              <a:buNone/>
              <a:defRPr/>
            </a:pPr>
            <a:r>
              <a:rPr lang="da-DK" sz="1200" b="1" noProof="1">
                <a:solidFill>
                  <a:prstClr val="black"/>
                </a:solidFill>
                <a:latin typeface="Verdana"/>
              </a:rPr>
              <a:t>Recommendations </a:t>
            </a:r>
            <a:br>
              <a:rPr lang="en-GB" sz="1200" b="1" noProof="1">
                <a:solidFill>
                  <a:prstClr val="black"/>
                </a:solidFill>
                <a:latin typeface="Verdana"/>
              </a:rPr>
            </a:br>
            <a:r>
              <a:rPr lang="da-DK" sz="1200" b="1" noProof="1">
                <a:solidFill>
                  <a:prstClr val="black"/>
                </a:solidFill>
                <a:latin typeface="Verdana"/>
              </a:rPr>
              <a:t>text usage</a:t>
            </a:r>
            <a:endParaRPr lang="da-DK"/>
          </a:p>
          <a:p>
            <a:pPr fontAlgn="base">
              <a:spcBef>
                <a:spcPct val="0"/>
              </a:spcBef>
              <a:spcAft>
                <a:spcPct val="0"/>
              </a:spcAft>
              <a:buFontTx/>
              <a:buNone/>
            </a:pPr>
            <a:r>
              <a:rPr lang="da-DK" altLang="da-DK" sz="900">
                <a:solidFill>
                  <a:prstClr val="black"/>
                </a:solidFill>
                <a:latin typeface="Verdana"/>
              </a:rPr>
              <a:t>Notice: Text boxes do not minimize text size automatically!</a:t>
            </a:r>
            <a:endParaRPr lang="da-DK"/>
          </a:p>
          <a:p>
            <a:pPr fontAlgn="base">
              <a:spcBef>
                <a:spcPct val="0"/>
              </a:spcBef>
              <a:spcAft>
                <a:spcPct val="0"/>
              </a:spcAft>
              <a:buFontTx/>
              <a:buNone/>
            </a:pPr>
            <a:endParaRPr lang="da-DK" altLang="da-DK" sz="900">
              <a:solidFill>
                <a:prstClr val="black"/>
              </a:solidFill>
              <a:latin typeface="Verdana"/>
            </a:endParaRPr>
          </a:p>
          <a:p>
            <a:pPr fontAlgn="base">
              <a:spcBef>
                <a:spcPct val="0"/>
              </a:spcBef>
              <a:spcAft>
                <a:spcPct val="0"/>
              </a:spcAft>
              <a:buFontTx/>
              <a:buNone/>
            </a:pPr>
            <a:r>
              <a:rPr lang="da-DK" altLang="da-DK" sz="900">
                <a:solidFill>
                  <a:prstClr val="black"/>
                </a:solidFill>
                <a:latin typeface="Verdana"/>
              </a:rPr>
              <a:t>Minimize the amount of text. Use note feature below slide for excess text, not needing display.</a:t>
            </a:r>
            <a:endParaRPr lang="da-DK"/>
          </a:p>
          <a:p>
            <a:pPr fontAlgn="base">
              <a:spcBef>
                <a:spcPct val="0"/>
              </a:spcBef>
              <a:spcAft>
                <a:spcPct val="0"/>
              </a:spcAft>
              <a:buFontTx/>
              <a:buNone/>
            </a:pPr>
            <a:endParaRPr lang="da-DK" altLang="da-DK" sz="900">
              <a:solidFill>
                <a:prstClr val="black"/>
              </a:solidFill>
              <a:latin typeface="Verdana"/>
            </a:endParaRPr>
          </a:p>
          <a:p>
            <a:pPr fontAlgn="base">
              <a:spcBef>
                <a:spcPct val="0"/>
              </a:spcBef>
              <a:spcAft>
                <a:spcPct val="0"/>
              </a:spcAft>
              <a:buFontTx/>
              <a:buNone/>
            </a:pPr>
            <a:r>
              <a:rPr lang="da-DK" altLang="da-DK" sz="900">
                <a:solidFill>
                  <a:prstClr val="black"/>
                </a:solidFill>
                <a:latin typeface="Verdana"/>
              </a:rPr>
              <a:t>Choose slide for text quantity - not the other way around</a:t>
            </a:r>
            <a:endParaRPr lang="da-DK" altLang="da-DK" sz="1600">
              <a:solidFill>
                <a:prstClr val="black"/>
              </a:solidFill>
              <a:latin typeface="Verdana"/>
            </a:endParaRPr>
          </a:p>
        </p:txBody>
      </p:sp>
    </p:spTree>
    <p:extLst>
      <p:ext uri="{BB962C8B-B14F-4D97-AF65-F5344CB8AC3E}">
        <p14:creationId xmlns:p14="http://schemas.microsoft.com/office/powerpoint/2010/main" val="3485264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hapter slide ">
    <p:spTree>
      <p:nvGrpSpPr>
        <p:cNvPr id="1" name=""/>
        <p:cNvGrpSpPr/>
        <p:nvPr/>
      </p:nvGrpSpPr>
      <p:grpSpPr>
        <a:xfrm>
          <a:off x="0" y="0"/>
          <a:ext cx="0" cy="0"/>
          <a:chOff x="0" y="0"/>
          <a:chExt cx="0" cy="0"/>
        </a:xfrm>
      </p:grpSpPr>
      <p:sp>
        <p:nvSpPr>
          <p:cNvPr id="12"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chemeClr val="accent4"/>
                </a:solidFill>
                <a:cs typeface="Arial" panose="020B0604020202020204" pitchFamily="34" charset="0"/>
              </a:rPr>
              <a:t>Insert Image</a:t>
            </a:r>
            <a:endParaRPr lang="en-GB">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en-GB" sz="700" b="0" i="0" u="none" strike="noStrike" kern="1200" cap="none" spc="0" normalizeH="0" baseline="0" noProof="0">
                <a:ln>
                  <a:noFill/>
                </a:ln>
                <a:solidFill>
                  <a:prstClr val="black"/>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
        <p:nvSpPr>
          <p:cNvPr id="10" name="Pladsholder til billede 16"/>
          <p:cNvSpPr>
            <a:spLocks noGrp="1"/>
          </p:cNvSpPr>
          <p:nvPr>
            <p:ph type="pic" sz="quarter" idx="14" hasCustomPrompt="1"/>
          </p:nvPr>
        </p:nvSpPr>
        <p:spPr>
          <a:xfrm>
            <a:off x="106834" y="108000"/>
            <a:ext cx="11977200" cy="6120000"/>
          </a:xfrm>
          <a:solidFill>
            <a:schemeClr val="bg1">
              <a:lumMod val="95000"/>
            </a:schemeClr>
          </a:solidFill>
        </p:spPr>
        <p:txBody>
          <a:bodyPr tIns="648000" anchor="ctr" anchorCtr="0"/>
          <a:lstStyle>
            <a:lvl1pPr marL="0" indent="0" algn="ctr">
              <a:buNone/>
              <a:defRPr sz="1200"/>
            </a:lvl1pPr>
          </a:lstStyle>
          <a:p>
            <a:r>
              <a:rPr lang="en-GB"/>
              <a:t>Picture</a:t>
            </a:r>
          </a:p>
        </p:txBody>
      </p:sp>
      <p:sp>
        <p:nvSpPr>
          <p:cNvPr id="13" name="AutoShape 4"/>
          <p:cNvSpPr>
            <a:spLocks/>
          </p:cNvSpPr>
          <p:nvPr userDrawn="1"/>
        </p:nvSpPr>
        <p:spPr bwMode="gray">
          <a:xfrm>
            <a:off x="-1838326" y="1391434"/>
            <a:ext cx="1639189" cy="66941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chemeClr val="accent4"/>
                </a:solidFill>
                <a:cs typeface="Arial" panose="020B0604020202020204" pitchFamily="34" charset="0"/>
              </a:rPr>
              <a:t>Chapter slide</a:t>
            </a:r>
            <a:endParaRPr lang="en-GB">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Use this layout to divide your presentation in chapters.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
        <p:nvSpPr>
          <p:cNvPr id="16" name="Title 5"/>
          <p:cNvSpPr>
            <a:spLocks noGrp="1"/>
          </p:cNvSpPr>
          <p:nvPr>
            <p:ph type="title" hasCustomPrompt="1"/>
          </p:nvPr>
        </p:nvSpPr>
        <p:spPr>
          <a:xfrm>
            <a:off x="0" y="720000"/>
            <a:ext cx="3857229" cy="923725"/>
          </a:xfrm>
          <a:solidFill>
            <a:schemeClr val="bg2">
              <a:alpha val="90000"/>
            </a:schemeClr>
          </a:solidFill>
        </p:spPr>
        <p:txBody>
          <a:bodyPr wrap="none" lIns="432000" tIns="216000" rIns="432000" bIns="216000" anchor="t" anchorCtr="0">
            <a:spAutoFit/>
          </a:bodyPr>
          <a:lstStyle>
            <a:lvl1pPr>
              <a:defRPr>
                <a:solidFill>
                  <a:schemeClr val="bg1"/>
                </a:solidFill>
              </a:defRPr>
            </a:lvl1pPr>
          </a:lstStyle>
          <a:p>
            <a:r>
              <a:rPr lang="en-GB"/>
              <a:t>Click to add title</a:t>
            </a:r>
          </a:p>
        </p:txBody>
      </p:sp>
      <p:sp>
        <p:nvSpPr>
          <p:cNvPr id="14" name="date" descr="{&quot;templafy&quot;:{&quot;id&quot;:&quot;b8a823ab-0840-4a29-a991-508cfa598db8&quot;}}" title="Form.Date">
            <a:extLst>
              <a:ext uri="{FF2B5EF4-FFF2-40B4-BE49-F238E27FC236}">
                <a16:creationId xmlns:a16="http://schemas.microsoft.com/office/drawing/2014/main" id="{FE3C3F31-C0DE-456E-BE49-F290DA3D2A71}"/>
              </a:ext>
            </a:extLst>
          </p:cNvPr>
          <p:cNvSpPr/>
          <p:nvPr userDrawn="1"/>
        </p:nvSpPr>
        <p:spPr>
          <a:xfrm>
            <a:off x="1074671" y="6501478"/>
            <a:ext cx="2248969" cy="212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nb-NO" sz="1000"/>
          </a:p>
        </p:txBody>
      </p:sp>
      <p:sp>
        <p:nvSpPr>
          <p:cNvPr id="7" name="Date Placeholder 6">
            <a:extLst>
              <a:ext uri="{FF2B5EF4-FFF2-40B4-BE49-F238E27FC236}">
                <a16:creationId xmlns:a16="http://schemas.microsoft.com/office/drawing/2014/main" id="{9A5E5FC7-9E5B-4E3F-AA0D-97CD07C2624C}"/>
              </a:ext>
            </a:extLst>
          </p:cNvPr>
          <p:cNvSpPr>
            <a:spLocks noGrp="1"/>
          </p:cNvSpPr>
          <p:nvPr>
            <p:ph type="dt" sz="half" idx="15"/>
          </p:nvPr>
        </p:nvSpPr>
        <p:spPr/>
        <p:txBody>
          <a:bodyPr/>
          <a:lstStyle/>
          <a:p>
            <a:fld id="{54AB52A9-734F-40C0-BC9B-CAC2970DB595}" type="datetime2">
              <a:rPr lang="da-DK" smtClean="0"/>
              <a:t>21. februar 2023</a:t>
            </a:fld>
            <a:endParaRPr lang="en-GB"/>
          </a:p>
        </p:txBody>
      </p:sp>
      <p:sp>
        <p:nvSpPr>
          <p:cNvPr id="8" name="Footer Placeholder 7">
            <a:extLst>
              <a:ext uri="{FF2B5EF4-FFF2-40B4-BE49-F238E27FC236}">
                <a16:creationId xmlns:a16="http://schemas.microsoft.com/office/drawing/2014/main" id="{42D731AE-E301-4362-881F-4AD79A3BF69E}"/>
              </a:ext>
            </a:extLst>
          </p:cNvPr>
          <p:cNvSpPr>
            <a:spLocks noGrp="1"/>
          </p:cNvSpPr>
          <p:nvPr>
            <p:ph type="ftr" sz="quarter" idx="16"/>
          </p:nvPr>
        </p:nvSpPr>
        <p:spPr/>
        <p:txBody>
          <a:bodyPr/>
          <a:lstStyle/>
          <a:p>
            <a:pPr algn="l"/>
            <a:r>
              <a:rPr lang="en-GB"/>
              <a:t>Fjernvarmen kommer til Over Hornbæk</a:t>
            </a:r>
          </a:p>
        </p:txBody>
      </p:sp>
      <p:sp>
        <p:nvSpPr>
          <p:cNvPr id="9" name="Slide Number Placeholder 8">
            <a:extLst>
              <a:ext uri="{FF2B5EF4-FFF2-40B4-BE49-F238E27FC236}">
                <a16:creationId xmlns:a16="http://schemas.microsoft.com/office/drawing/2014/main" id="{3519B6E5-3178-420A-84F8-9622076390D6}"/>
              </a:ext>
            </a:extLst>
          </p:cNvPr>
          <p:cNvSpPr>
            <a:spLocks noGrp="1"/>
          </p:cNvSpPr>
          <p:nvPr>
            <p:ph type="sldNum" sz="quarter" idx="17"/>
          </p:nvPr>
        </p:nvSpPr>
        <p:spPr/>
        <p:txBody>
          <a:bodyPr/>
          <a:lstStyle/>
          <a:p>
            <a:pPr algn="l"/>
            <a:fld id="{BAC67FA3-2028-475D-8C78-9E7A0CD95284}" type="slidenum">
              <a:rPr lang="en-GB" smtClean="0"/>
              <a:pPr algn="l"/>
              <a:t>‹nr.›</a:t>
            </a:fld>
            <a:endParaRPr lang="en-GB"/>
          </a:p>
        </p:txBody>
      </p:sp>
    </p:spTree>
    <p:extLst>
      <p:ext uri="{BB962C8B-B14F-4D97-AF65-F5344CB8AC3E}">
        <p14:creationId xmlns:p14="http://schemas.microsoft.com/office/powerpoint/2010/main" val="346312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A2">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398F18C-0A5D-4569-85AF-574C637B7F27}"/>
              </a:ext>
            </a:extLst>
          </p:cNvPr>
          <p:cNvSpPr/>
          <p:nvPr userDrawn="1"/>
        </p:nvSpPr>
        <p:spPr>
          <a:xfrm>
            <a:off x="108000" y="108000"/>
            <a:ext cx="7812000" cy="61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82800" rtlCol="0" anchor="ctr"/>
          <a:lstStyle/>
          <a:p>
            <a:pPr algn="ctr"/>
            <a:endParaRPr lang="da-DK"/>
          </a:p>
        </p:txBody>
      </p:sp>
      <p:sp>
        <p:nvSpPr>
          <p:cNvPr id="3" name="Date_DateCustomB"/>
          <p:cNvSpPr>
            <a:spLocks noGrp="1"/>
          </p:cNvSpPr>
          <p:nvPr>
            <p:ph type="dt" sz="half" idx="10"/>
          </p:nvPr>
        </p:nvSpPr>
        <p:spPr/>
        <p:txBody>
          <a:bodyPr/>
          <a:lstStyle/>
          <a:p>
            <a:fld id="{CBD5FE9E-F3D2-4E35-A250-65E70DB60B4C}" type="datetime2">
              <a:rPr lang="da-DK" smtClean="0"/>
              <a:t>21. februar 2023</a:t>
            </a:fld>
            <a:endParaRPr lang="en-GB"/>
          </a:p>
        </p:txBody>
      </p:sp>
      <p:sp>
        <p:nvSpPr>
          <p:cNvPr id="4" name="FLD_PresentationTitle"/>
          <p:cNvSpPr>
            <a:spLocks noGrp="1"/>
          </p:cNvSpPr>
          <p:nvPr>
            <p:ph type="ftr" sz="quarter" idx="11"/>
          </p:nvPr>
        </p:nvSpPr>
        <p:spPr/>
        <p:txBody>
          <a:bodyPr/>
          <a:lstStyle/>
          <a:p>
            <a:r>
              <a:rPr lang="en-GB"/>
              <a:t>Fjernvarmen kommer til Over Hornbæk</a:t>
            </a:r>
          </a:p>
        </p:txBody>
      </p:sp>
      <p:sp>
        <p:nvSpPr>
          <p:cNvPr id="2" name="Title 1"/>
          <p:cNvSpPr>
            <a:spLocks noGrp="1"/>
          </p:cNvSpPr>
          <p:nvPr>
            <p:ph type="title" hasCustomPrompt="1"/>
          </p:nvPr>
        </p:nvSpPr>
        <p:spPr>
          <a:xfrm>
            <a:off x="432000" y="360000"/>
            <a:ext cx="7164000" cy="1080000"/>
          </a:xfrm>
        </p:spPr>
        <p:txBody>
          <a:bodyPr/>
          <a:lstStyle>
            <a:lvl1pPr>
              <a:defRPr/>
            </a:lvl1pPr>
          </a:lstStyle>
          <a:p>
            <a:r>
              <a:rPr lang="en-GB"/>
              <a:t>Click to add title</a:t>
            </a:r>
          </a:p>
        </p:txBody>
      </p:sp>
      <p:sp>
        <p:nvSpPr>
          <p:cNvPr id="6" name="Text Placeholder 2"/>
          <p:cNvSpPr>
            <a:spLocks noGrp="1"/>
          </p:cNvSpPr>
          <p:nvPr>
            <p:ph type="body" sz="quarter" idx="12" hasCustomPrompt="1"/>
          </p:nvPr>
        </p:nvSpPr>
        <p:spPr>
          <a:xfrm>
            <a:off x="432000" y="1652588"/>
            <a:ext cx="7164000" cy="432435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Pladsholder til billede 16"/>
          <p:cNvSpPr>
            <a:spLocks noGrp="1"/>
          </p:cNvSpPr>
          <p:nvPr>
            <p:ph type="pic" sz="quarter" idx="14" hasCustomPrompt="1"/>
          </p:nvPr>
        </p:nvSpPr>
        <p:spPr>
          <a:xfrm>
            <a:off x="8028000" y="3229200"/>
            <a:ext cx="4056034" cy="2998800"/>
          </a:xfrm>
          <a:solidFill>
            <a:schemeClr val="bg1">
              <a:lumMod val="95000"/>
            </a:schemeClr>
          </a:solidFill>
        </p:spPr>
        <p:txBody>
          <a:bodyPr tIns="648000" anchor="ctr" anchorCtr="0"/>
          <a:lstStyle>
            <a:lvl1pPr marL="0" indent="0" algn="ctr">
              <a:buNone/>
              <a:defRPr sz="1200"/>
            </a:lvl1pPr>
          </a:lstStyle>
          <a:p>
            <a:r>
              <a:rPr lang="en-GB"/>
              <a:t>Picture</a:t>
            </a:r>
          </a:p>
        </p:txBody>
      </p:sp>
      <p:sp>
        <p:nvSpPr>
          <p:cNvPr id="9"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chemeClr val="accent4"/>
                </a:solidFill>
                <a:cs typeface="Arial" panose="020B0604020202020204" pitchFamily="34" charset="0"/>
              </a:rPr>
              <a:t>Insert Image</a:t>
            </a:r>
            <a:endParaRPr lang="en-GB">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en-GB" sz="700" b="0" i="0" u="none" strike="noStrike" kern="1200" cap="none" spc="0" normalizeH="0" baseline="0" noProof="0">
                <a:ln>
                  <a:noFill/>
                </a:ln>
                <a:solidFill>
                  <a:prstClr val="black"/>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
        <p:nvSpPr>
          <p:cNvPr id="11" name="Pladsholder til billede 16"/>
          <p:cNvSpPr>
            <a:spLocks noGrp="1"/>
          </p:cNvSpPr>
          <p:nvPr>
            <p:ph type="pic" sz="quarter" idx="16" hasCustomPrompt="1"/>
          </p:nvPr>
        </p:nvSpPr>
        <p:spPr>
          <a:xfrm>
            <a:off x="8028000" y="108000"/>
            <a:ext cx="4056034" cy="2998800"/>
          </a:xfrm>
          <a:solidFill>
            <a:schemeClr val="bg1">
              <a:lumMod val="95000"/>
            </a:schemeClr>
          </a:solidFill>
        </p:spPr>
        <p:txBody>
          <a:bodyPr tIns="648000" anchor="ctr" anchorCtr="0"/>
          <a:lstStyle>
            <a:lvl1pPr marL="0" indent="0" algn="ctr">
              <a:buNone/>
              <a:defRPr sz="1200"/>
            </a:lvl1pPr>
          </a:lstStyle>
          <a:p>
            <a:r>
              <a:rPr lang="en-GB"/>
              <a:t>Picture</a:t>
            </a:r>
          </a:p>
        </p:txBody>
      </p:sp>
    </p:spTree>
    <p:extLst>
      <p:ext uri="{BB962C8B-B14F-4D97-AF65-F5344CB8AC3E}">
        <p14:creationId xmlns:p14="http://schemas.microsoft.com/office/powerpoint/2010/main" val="1742232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A3">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398F18C-0A5D-4569-85AF-574C637B7F27}"/>
              </a:ext>
            </a:extLst>
          </p:cNvPr>
          <p:cNvSpPr/>
          <p:nvPr userDrawn="1"/>
        </p:nvSpPr>
        <p:spPr>
          <a:xfrm>
            <a:off x="108000" y="108000"/>
            <a:ext cx="7812000" cy="61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82800" rtlCol="0" anchor="ctr"/>
          <a:lstStyle/>
          <a:p>
            <a:pPr algn="ctr"/>
            <a:endParaRPr lang="da-DK"/>
          </a:p>
        </p:txBody>
      </p:sp>
      <p:sp>
        <p:nvSpPr>
          <p:cNvPr id="3" name="Date_DateCustomB"/>
          <p:cNvSpPr>
            <a:spLocks noGrp="1"/>
          </p:cNvSpPr>
          <p:nvPr>
            <p:ph type="dt" sz="half" idx="10"/>
          </p:nvPr>
        </p:nvSpPr>
        <p:spPr/>
        <p:txBody>
          <a:bodyPr/>
          <a:lstStyle/>
          <a:p>
            <a:fld id="{FCBDB83E-AFEA-4D4C-9377-28926A730DF1}" type="datetime2">
              <a:rPr lang="da-DK" smtClean="0"/>
              <a:t>21. februar 2023</a:t>
            </a:fld>
            <a:endParaRPr lang="en-GB"/>
          </a:p>
        </p:txBody>
      </p:sp>
      <p:sp>
        <p:nvSpPr>
          <p:cNvPr id="4" name="FLD_PresentationTitle"/>
          <p:cNvSpPr>
            <a:spLocks noGrp="1"/>
          </p:cNvSpPr>
          <p:nvPr>
            <p:ph type="ftr" sz="quarter" idx="11"/>
          </p:nvPr>
        </p:nvSpPr>
        <p:spPr/>
        <p:txBody>
          <a:bodyPr/>
          <a:lstStyle/>
          <a:p>
            <a:r>
              <a:rPr lang="en-GB"/>
              <a:t>Fjernvarmen kommer til Over Hornbæk</a:t>
            </a:r>
          </a:p>
        </p:txBody>
      </p:sp>
      <p:sp>
        <p:nvSpPr>
          <p:cNvPr id="2" name="Title 1"/>
          <p:cNvSpPr>
            <a:spLocks noGrp="1"/>
          </p:cNvSpPr>
          <p:nvPr>
            <p:ph type="title" hasCustomPrompt="1"/>
          </p:nvPr>
        </p:nvSpPr>
        <p:spPr>
          <a:xfrm>
            <a:off x="432000" y="360000"/>
            <a:ext cx="7164000" cy="1080000"/>
          </a:xfrm>
        </p:spPr>
        <p:txBody>
          <a:bodyPr/>
          <a:lstStyle>
            <a:lvl1pPr>
              <a:defRPr>
                <a:solidFill>
                  <a:schemeClr val="bg1"/>
                </a:solidFill>
              </a:defRPr>
            </a:lvl1pPr>
          </a:lstStyle>
          <a:p>
            <a:r>
              <a:rPr lang="en-GB"/>
              <a:t>Click to add title</a:t>
            </a:r>
          </a:p>
        </p:txBody>
      </p:sp>
      <p:sp>
        <p:nvSpPr>
          <p:cNvPr id="6" name="Text Placeholder 2"/>
          <p:cNvSpPr>
            <a:spLocks noGrp="1"/>
          </p:cNvSpPr>
          <p:nvPr>
            <p:ph type="body" sz="quarter" idx="12" hasCustomPrompt="1"/>
          </p:nvPr>
        </p:nvSpPr>
        <p:spPr>
          <a:xfrm>
            <a:off x="432000" y="1652588"/>
            <a:ext cx="7164000" cy="43243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Pladsholder til billede 16"/>
          <p:cNvSpPr>
            <a:spLocks noGrp="1"/>
          </p:cNvSpPr>
          <p:nvPr>
            <p:ph type="pic" sz="quarter" idx="14" hasCustomPrompt="1"/>
          </p:nvPr>
        </p:nvSpPr>
        <p:spPr>
          <a:xfrm>
            <a:off x="8028000" y="3229200"/>
            <a:ext cx="4056034" cy="2998800"/>
          </a:xfrm>
          <a:solidFill>
            <a:schemeClr val="bg1">
              <a:lumMod val="95000"/>
            </a:schemeClr>
          </a:solidFill>
        </p:spPr>
        <p:txBody>
          <a:bodyPr tIns="648000" anchor="ctr" anchorCtr="0"/>
          <a:lstStyle>
            <a:lvl1pPr marL="0" indent="0" algn="ctr">
              <a:buNone/>
              <a:defRPr sz="1200"/>
            </a:lvl1pPr>
          </a:lstStyle>
          <a:p>
            <a:r>
              <a:rPr lang="en-GB"/>
              <a:t>Picture</a:t>
            </a:r>
          </a:p>
        </p:txBody>
      </p:sp>
      <p:sp>
        <p:nvSpPr>
          <p:cNvPr id="9"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chemeClr val="accent4"/>
                </a:solidFill>
                <a:cs typeface="Arial" panose="020B0604020202020204" pitchFamily="34" charset="0"/>
              </a:rPr>
              <a:t>Insert Image</a:t>
            </a:r>
            <a:endParaRPr lang="en-GB">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en-GB" sz="700" b="0" i="0" u="none" strike="noStrike" kern="1200" cap="none" spc="0" normalizeH="0" baseline="0" noProof="0">
                <a:ln>
                  <a:noFill/>
                </a:ln>
                <a:solidFill>
                  <a:prstClr val="black"/>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
        <p:nvSpPr>
          <p:cNvPr id="11" name="Pladsholder til billede 16"/>
          <p:cNvSpPr>
            <a:spLocks noGrp="1"/>
          </p:cNvSpPr>
          <p:nvPr>
            <p:ph type="pic" sz="quarter" idx="16" hasCustomPrompt="1"/>
          </p:nvPr>
        </p:nvSpPr>
        <p:spPr>
          <a:xfrm>
            <a:off x="8028000" y="108000"/>
            <a:ext cx="4056034" cy="2998800"/>
          </a:xfrm>
          <a:solidFill>
            <a:schemeClr val="bg1">
              <a:lumMod val="95000"/>
            </a:schemeClr>
          </a:solidFill>
        </p:spPr>
        <p:txBody>
          <a:bodyPr tIns="648000" anchor="ctr" anchorCtr="0"/>
          <a:lstStyle>
            <a:lvl1pPr marL="0" indent="0" algn="ctr">
              <a:buNone/>
              <a:defRPr sz="1200"/>
            </a:lvl1pPr>
          </a:lstStyle>
          <a:p>
            <a:r>
              <a:rPr lang="en-GB"/>
              <a:t>Picture</a:t>
            </a:r>
          </a:p>
        </p:txBody>
      </p:sp>
    </p:spTree>
    <p:extLst>
      <p:ext uri="{BB962C8B-B14F-4D97-AF65-F5344CB8AC3E}">
        <p14:creationId xmlns:p14="http://schemas.microsoft.com/office/powerpoint/2010/main" val="3263403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B1">
    <p:spTree>
      <p:nvGrpSpPr>
        <p:cNvPr id="1" name=""/>
        <p:cNvGrpSpPr/>
        <p:nvPr/>
      </p:nvGrpSpPr>
      <p:grpSpPr>
        <a:xfrm>
          <a:off x="0" y="0"/>
          <a:ext cx="0" cy="0"/>
          <a:chOff x="0" y="0"/>
          <a:chExt cx="0" cy="0"/>
        </a:xfrm>
      </p:grpSpPr>
      <p:sp>
        <p:nvSpPr>
          <p:cNvPr id="3" name="Date_DateCustomB"/>
          <p:cNvSpPr>
            <a:spLocks noGrp="1"/>
          </p:cNvSpPr>
          <p:nvPr>
            <p:ph type="dt" sz="half" idx="10"/>
          </p:nvPr>
        </p:nvSpPr>
        <p:spPr/>
        <p:txBody>
          <a:bodyPr/>
          <a:lstStyle/>
          <a:p>
            <a:fld id="{E477D2F0-3CEC-4942-A423-5F49CF6DA496}" type="datetime2">
              <a:rPr lang="da-DK" smtClean="0"/>
              <a:t>21. februar 2023</a:t>
            </a:fld>
            <a:endParaRPr lang="en-GB"/>
          </a:p>
        </p:txBody>
      </p:sp>
      <p:sp>
        <p:nvSpPr>
          <p:cNvPr id="4" name="FLD_PresentationTitle"/>
          <p:cNvSpPr>
            <a:spLocks noGrp="1"/>
          </p:cNvSpPr>
          <p:nvPr>
            <p:ph type="ftr" sz="quarter" idx="11"/>
          </p:nvPr>
        </p:nvSpPr>
        <p:spPr/>
        <p:txBody>
          <a:bodyPr/>
          <a:lstStyle/>
          <a:p>
            <a:r>
              <a:rPr lang="en-GB"/>
              <a:t>Fjernvarmen kommer til Over Hornbæk</a:t>
            </a:r>
          </a:p>
        </p:txBody>
      </p:sp>
      <p:sp>
        <p:nvSpPr>
          <p:cNvPr id="2" name="Title 1"/>
          <p:cNvSpPr>
            <a:spLocks noGrp="1"/>
          </p:cNvSpPr>
          <p:nvPr>
            <p:ph type="title" hasCustomPrompt="1"/>
          </p:nvPr>
        </p:nvSpPr>
        <p:spPr>
          <a:xfrm>
            <a:off x="432000" y="360000"/>
            <a:ext cx="7164000" cy="1080000"/>
          </a:xfrm>
        </p:spPr>
        <p:txBody>
          <a:bodyPr/>
          <a:lstStyle>
            <a:lvl1pPr>
              <a:defRPr/>
            </a:lvl1pPr>
          </a:lstStyle>
          <a:p>
            <a:r>
              <a:rPr lang="en-GB"/>
              <a:t>Click to add title</a:t>
            </a:r>
          </a:p>
        </p:txBody>
      </p:sp>
      <p:sp>
        <p:nvSpPr>
          <p:cNvPr id="6" name="Text Placeholder 2"/>
          <p:cNvSpPr>
            <a:spLocks noGrp="1"/>
          </p:cNvSpPr>
          <p:nvPr>
            <p:ph type="body" sz="quarter" idx="12" hasCustomPrompt="1"/>
          </p:nvPr>
        </p:nvSpPr>
        <p:spPr>
          <a:xfrm>
            <a:off x="432000" y="1652588"/>
            <a:ext cx="7164000" cy="432435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Pladsholder til billede 16"/>
          <p:cNvSpPr>
            <a:spLocks noGrp="1"/>
          </p:cNvSpPr>
          <p:nvPr>
            <p:ph type="pic" sz="quarter" idx="14" hasCustomPrompt="1"/>
          </p:nvPr>
        </p:nvSpPr>
        <p:spPr>
          <a:xfrm>
            <a:off x="8028000" y="108000"/>
            <a:ext cx="4056034" cy="6120000"/>
          </a:xfrm>
          <a:solidFill>
            <a:schemeClr val="bg1">
              <a:lumMod val="95000"/>
            </a:schemeClr>
          </a:solidFill>
        </p:spPr>
        <p:txBody>
          <a:bodyPr tIns="648000" anchor="ctr" anchorCtr="0"/>
          <a:lstStyle>
            <a:lvl1pPr marL="0" indent="0" algn="ctr">
              <a:buNone/>
              <a:defRPr sz="1200"/>
            </a:lvl1pPr>
          </a:lstStyle>
          <a:p>
            <a:r>
              <a:rPr lang="en-GB"/>
              <a:t>Picture</a:t>
            </a:r>
          </a:p>
        </p:txBody>
      </p:sp>
      <p:sp>
        <p:nvSpPr>
          <p:cNvPr id="9"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chemeClr val="accent4"/>
                </a:solidFill>
                <a:cs typeface="Arial" panose="020B0604020202020204" pitchFamily="34" charset="0"/>
              </a:rPr>
              <a:t>Insert Image</a:t>
            </a:r>
            <a:endParaRPr lang="en-GB">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en-GB" sz="700" b="0" i="0" u="none" strike="noStrike" kern="1200" cap="none" spc="0" normalizeH="0" baseline="0" noProof="0">
                <a:ln>
                  <a:noFill/>
                </a:ln>
                <a:solidFill>
                  <a:prstClr val="black"/>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Tree>
    <p:extLst>
      <p:ext uri="{BB962C8B-B14F-4D97-AF65-F5344CB8AC3E}">
        <p14:creationId xmlns:p14="http://schemas.microsoft.com/office/powerpoint/2010/main" val="58543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B2">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96C82BF-6AE1-4A01-9684-61703E88C101}"/>
              </a:ext>
            </a:extLst>
          </p:cNvPr>
          <p:cNvSpPr/>
          <p:nvPr userDrawn="1"/>
        </p:nvSpPr>
        <p:spPr>
          <a:xfrm>
            <a:off x="108000" y="108000"/>
            <a:ext cx="7812000" cy="612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82800" rtlCol="0" anchor="ctr"/>
          <a:lstStyle/>
          <a:p>
            <a:pPr algn="ctr"/>
            <a:endParaRPr lang="da-DK"/>
          </a:p>
        </p:txBody>
      </p:sp>
      <p:sp>
        <p:nvSpPr>
          <p:cNvPr id="3" name="Date_DateCustomB"/>
          <p:cNvSpPr>
            <a:spLocks noGrp="1"/>
          </p:cNvSpPr>
          <p:nvPr>
            <p:ph type="dt" sz="half" idx="10"/>
          </p:nvPr>
        </p:nvSpPr>
        <p:spPr/>
        <p:txBody>
          <a:bodyPr/>
          <a:lstStyle/>
          <a:p>
            <a:fld id="{9F05AA04-E4BF-45A1-8361-1F35EE42DB3F}" type="datetime2">
              <a:rPr lang="da-DK" smtClean="0"/>
              <a:t>21. februar 2023</a:t>
            </a:fld>
            <a:endParaRPr lang="en-GB"/>
          </a:p>
        </p:txBody>
      </p:sp>
      <p:sp>
        <p:nvSpPr>
          <p:cNvPr id="4" name="FLD_PresentationTitle"/>
          <p:cNvSpPr>
            <a:spLocks noGrp="1"/>
          </p:cNvSpPr>
          <p:nvPr>
            <p:ph type="ftr" sz="quarter" idx="11"/>
          </p:nvPr>
        </p:nvSpPr>
        <p:spPr/>
        <p:txBody>
          <a:bodyPr/>
          <a:lstStyle/>
          <a:p>
            <a:r>
              <a:rPr lang="en-GB"/>
              <a:t>Fjernvarmen kommer til Over Hornbæk</a:t>
            </a:r>
          </a:p>
        </p:txBody>
      </p:sp>
      <p:sp>
        <p:nvSpPr>
          <p:cNvPr id="2" name="Title 1"/>
          <p:cNvSpPr>
            <a:spLocks noGrp="1"/>
          </p:cNvSpPr>
          <p:nvPr>
            <p:ph type="title" hasCustomPrompt="1"/>
          </p:nvPr>
        </p:nvSpPr>
        <p:spPr>
          <a:xfrm>
            <a:off x="432000" y="360000"/>
            <a:ext cx="7164000" cy="1080000"/>
          </a:xfrm>
        </p:spPr>
        <p:txBody>
          <a:bodyPr/>
          <a:lstStyle>
            <a:lvl1pPr>
              <a:defRPr/>
            </a:lvl1pPr>
          </a:lstStyle>
          <a:p>
            <a:r>
              <a:rPr lang="en-GB"/>
              <a:t>Click to add title</a:t>
            </a:r>
          </a:p>
        </p:txBody>
      </p:sp>
      <p:sp>
        <p:nvSpPr>
          <p:cNvPr id="6" name="Text Placeholder 2"/>
          <p:cNvSpPr>
            <a:spLocks noGrp="1"/>
          </p:cNvSpPr>
          <p:nvPr>
            <p:ph type="body" sz="quarter" idx="12" hasCustomPrompt="1"/>
          </p:nvPr>
        </p:nvSpPr>
        <p:spPr>
          <a:xfrm>
            <a:off x="432000" y="1652588"/>
            <a:ext cx="7164000" cy="4324350"/>
          </a:xfrm>
        </p:spPr>
        <p:txBody>
          <a:bodyPr/>
          <a:lstStyle>
            <a:lvl1pPr>
              <a:defRPr/>
            </a:lvl1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Pladsholder til billede 16"/>
          <p:cNvSpPr>
            <a:spLocks noGrp="1"/>
          </p:cNvSpPr>
          <p:nvPr>
            <p:ph type="pic" sz="quarter" idx="14" hasCustomPrompt="1"/>
          </p:nvPr>
        </p:nvSpPr>
        <p:spPr>
          <a:xfrm>
            <a:off x="8028000" y="108000"/>
            <a:ext cx="4056034" cy="6120000"/>
          </a:xfrm>
          <a:solidFill>
            <a:schemeClr val="bg1">
              <a:lumMod val="95000"/>
            </a:schemeClr>
          </a:solidFill>
        </p:spPr>
        <p:txBody>
          <a:bodyPr tIns="648000" anchor="ctr" anchorCtr="0"/>
          <a:lstStyle>
            <a:lvl1pPr marL="0" indent="0" algn="ctr">
              <a:buNone/>
              <a:defRPr sz="1200"/>
            </a:lvl1pPr>
          </a:lstStyle>
          <a:p>
            <a:r>
              <a:rPr lang="en-GB"/>
              <a:t>Picture</a:t>
            </a:r>
          </a:p>
        </p:txBody>
      </p:sp>
      <p:sp>
        <p:nvSpPr>
          <p:cNvPr id="9"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chemeClr val="accent4"/>
                </a:solidFill>
                <a:cs typeface="Arial" panose="020B0604020202020204" pitchFamily="34" charset="0"/>
              </a:rPr>
              <a:t>Insert Image</a:t>
            </a:r>
            <a:endParaRPr lang="en-GB">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en-GB" sz="700" b="0" i="0" u="none" strike="noStrike" kern="1200" cap="none" spc="0" normalizeH="0" baseline="0" noProof="0">
                <a:ln>
                  <a:noFill/>
                </a:ln>
                <a:solidFill>
                  <a:prstClr val="black"/>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Tree>
    <p:extLst>
      <p:ext uri="{BB962C8B-B14F-4D97-AF65-F5344CB8AC3E}">
        <p14:creationId xmlns:p14="http://schemas.microsoft.com/office/powerpoint/2010/main" val="89554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B3">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EA8C007-0092-41BD-9B0A-B6C6064F1ABC}"/>
              </a:ext>
            </a:extLst>
          </p:cNvPr>
          <p:cNvSpPr/>
          <p:nvPr userDrawn="1"/>
        </p:nvSpPr>
        <p:spPr>
          <a:xfrm>
            <a:off x="108000" y="108000"/>
            <a:ext cx="7812000" cy="61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82800" rtlCol="0" anchor="ctr"/>
          <a:lstStyle/>
          <a:p>
            <a:pPr algn="ctr"/>
            <a:endParaRPr lang="da-DK"/>
          </a:p>
        </p:txBody>
      </p:sp>
      <p:sp>
        <p:nvSpPr>
          <p:cNvPr id="3" name="Date_DateCustomB"/>
          <p:cNvSpPr>
            <a:spLocks noGrp="1"/>
          </p:cNvSpPr>
          <p:nvPr>
            <p:ph type="dt" sz="half" idx="10"/>
          </p:nvPr>
        </p:nvSpPr>
        <p:spPr/>
        <p:txBody>
          <a:bodyPr/>
          <a:lstStyle/>
          <a:p>
            <a:fld id="{0EC28C19-F3DA-478D-A3C6-3ADA419D225C}" type="datetime2">
              <a:rPr lang="da-DK" smtClean="0"/>
              <a:t>21. februar 2023</a:t>
            </a:fld>
            <a:endParaRPr lang="en-GB"/>
          </a:p>
        </p:txBody>
      </p:sp>
      <p:sp>
        <p:nvSpPr>
          <p:cNvPr id="4" name="FLD_PresentationTitle"/>
          <p:cNvSpPr>
            <a:spLocks noGrp="1"/>
          </p:cNvSpPr>
          <p:nvPr>
            <p:ph type="ftr" sz="quarter" idx="11"/>
          </p:nvPr>
        </p:nvSpPr>
        <p:spPr/>
        <p:txBody>
          <a:bodyPr/>
          <a:lstStyle/>
          <a:p>
            <a:r>
              <a:rPr lang="en-GB"/>
              <a:t>Fjernvarmen kommer til Over Hornbæk</a:t>
            </a:r>
          </a:p>
        </p:txBody>
      </p:sp>
      <p:sp>
        <p:nvSpPr>
          <p:cNvPr id="2" name="Title 1"/>
          <p:cNvSpPr>
            <a:spLocks noGrp="1"/>
          </p:cNvSpPr>
          <p:nvPr>
            <p:ph type="title" hasCustomPrompt="1"/>
          </p:nvPr>
        </p:nvSpPr>
        <p:spPr>
          <a:xfrm>
            <a:off x="432000" y="360000"/>
            <a:ext cx="7164000" cy="1080000"/>
          </a:xfrm>
        </p:spPr>
        <p:txBody>
          <a:bodyPr/>
          <a:lstStyle>
            <a:lvl1pPr>
              <a:defRPr>
                <a:solidFill>
                  <a:schemeClr val="bg1"/>
                </a:solidFill>
              </a:defRPr>
            </a:lvl1pPr>
          </a:lstStyle>
          <a:p>
            <a:r>
              <a:rPr lang="en-GB"/>
              <a:t>Click to add title</a:t>
            </a:r>
          </a:p>
        </p:txBody>
      </p:sp>
      <p:sp>
        <p:nvSpPr>
          <p:cNvPr id="6" name="Text Placeholder 2"/>
          <p:cNvSpPr>
            <a:spLocks noGrp="1"/>
          </p:cNvSpPr>
          <p:nvPr>
            <p:ph type="body" sz="quarter" idx="12" hasCustomPrompt="1"/>
          </p:nvPr>
        </p:nvSpPr>
        <p:spPr>
          <a:xfrm>
            <a:off x="432000" y="1652588"/>
            <a:ext cx="7164000" cy="43243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p:txBody>
      </p:sp>
      <p:sp>
        <p:nvSpPr>
          <p:cNvPr id="7" name="Pladsholder til billede 16"/>
          <p:cNvSpPr>
            <a:spLocks noGrp="1"/>
          </p:cNvSpPr>
          <p:nvPr>
            <p:ph type="pic" sz="quarter" idx="14" hasCustomPrompt="1"/>
          </p:nvPr>
        </p:nvSpPr>
        <p:spPr>
          <a:xfrm>
            <a:off x="8028000" y="108000"/>
            <a:ext cx="4056034" cy="6120000"/>
          </a:xfrm>
          <a:solidFill>
            <a:schemeClr val="bg1">
              <a:lumMod val="95000"/>
            </a:schemeClr>
          </a:solidFill>
        </p:spPr>
        <p:txBody>
          <a:bodyPr tIns="648000" anchor="ctr" anchorCtr="0"/>
          <a:lstStyle>
            <a:lvl1pPr marL="0" indent="0" algn="ctr">
              <a:buNone/>
              <a:defRPr sz="1200"/>
            </a:lvl1pPr>
          </a:lstStyle>
          <a:p>
            <a:r>
              <a:rPr lang="en-GB"/>
              <a:t>Picture</a:t>
            </a:r>
          </a:p>
        </p:txBody>
      </p:sp>
      <p:sp>
        <p:nvSpPr>
          <p:cNvPr id="9" name="AutoShape 4"/>
          <p:cNvSpPr>
            <a:spLocks/>
          </p:cNvSpPr>
          <p:nvPr userDrawn="1"/>
        </p:nvSpPr>
        <p:spPr bwMode="gray">
          <a:xfrm>
            <a:off x="-1838326" y="0"/>
            <a:ext cx="1741638" cy="1423467"/>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en-GB" sz="1050" b="1" noProof="1">
                <a:solidFill>
                  <a:schemeClr val="accent4"/>
                </a:solidFill>
                <a:cs typeface="Arial" panose="020B0604020202020204" pitchFamily="34" charset="0"/>
              </a:rPr>
              <a:t>Insert Image</a:t>
            </a:r>
            <a:endParaRPr lang="en-GB">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1. Mark placeholder. </a:t>
            </a:r>
            <a:br>
              <a:rPr kumimoji="0" lang="en-GB" sz="700" b="0" i="0" u="none" strike="noStrike" kern="1200" cap="none" spc="0" normalizeH="0" baseline="0" noProof="0">
                <a:ln>
                  <a:noFill/>
                </a:ln>
                <a:solidFill>
                  <a:prstClr val="black"/>
                </a:solidFill>
                <a:effectLst/>
                <a:uLnTx/>
                <a:uFillTx/>
                <a:latin typeface="+mn-lt"/>
                <a:ea typeface="+mn-ea"/>
                <a:cs typeface="+mn-cs"/>
              </a:rPr>
            </a:br>
            <a:r>
              <a:rPr kumimoji="0" lang="en-GB" sz="700" b="0" i="0" u="none" strike="noStrike" kern="1200" cap="none" spc="0" normalizeH="0" baseline="0" noProof="0">
                <a:ln>
                  <a:noFill/>
                </a:ln>
                <a:solidFill>
                  <a:prstClr val="black"/>
                </a:solidFill>
                <a:effectLst/>
                <a:uLnTx/>
                <a:uFillTx/>
                <a:latin typeface="+mn-lt"/>
                <a:ea typeface="+mn-ea"/>
                <a:cs typeface="+mn-cs"/>
              </a:rPr>
              <a:t>2. Click on the Images icon in the Templafy menu (right hand panel)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3. Select image using the search or menu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4. Click on the + sign to insert image</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mn-lt"/>
                <a:ea typeface="+mn-ea"/>
                <a:cs typeface="+mn-cs"/>
              </a:rPr>
              <a:t>You will be able to crop and change the placement of the picture in the placeholder after inserting.</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mn-lt"/>
              <a:ea typeface="+mn-ea"/>
              <a:cs typeface="+mn-cs"/>
            </a:endParaRPr>
          </a:p>
          <a:p>
            <a:pPr eaLnBrk="1" fontAlgn="auto" hangingPunct="1">
              <a:spcBef>
                <a:spcPts val="0"/>
              </a:spcBef>
              <a:spcAft>
                <a:spcPts val="240"/>
              </a:spcAft>
              <a:buFont typeface="+mj-lt"/>
              <a:buNone/>
              <a:defRPr/>
            </a:pPr>
            <a:endParaRPr lang="en-GB" sz="700" b="1" noProof="1">
              <a:cs typeface="Arial" panose="020B0604020202020204" pitchFamily="34" charset="0"/>
            </a:endParaRPr>
          </a:p>
        </p:txBody>
      </p:sp>
    </p:spTree>
    <p:extLst>
      <p:ext uri="{BB962C8B-B14F-4D97-AF65-F5344CB8AC3E}">
        <p14:creationId xmlns:p14="http://schemas.microsoft.com/office/powerpoint/2010/main" val="363507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1.emf"/><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userDrawn="1"/>
        </p:nvSpPr>
        <p:spPr>
          <a:xfrm>
            <a:off x="0" y="6336000"/>
            <a:ext cx="12192000" cy="52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2" name="Title Placeholder 1"/>
          <p:cNvSpPr>
            <a:spLocks noGrp="1"/>
          </p:cNvSpPr>
          <p:nvPr userDrawn="1">
            <p:ph type="title"/>
          </p:nvPr>
        </p:nvSpPr>
        <p:spPr>
          <a:xfrm>
            <a:off x="432000" y="360000"/>
            <a:ext cx="11304000" cy="1080000"/>
          </a:xfrm>
          <a:prstGeom prst="rect">
            <a:avLst/>
          </a:prstGeom>
        </p:spPr>
        <p:txBody>
          <a:bodyPr vert="horz" lIns="0" tIns="0" rIns="0" bIns="0" rtlCol="0" anchor="t" anchorCtr="0">
            <a:noAutofit/>
          </a:bodyPr>
          <a:lstStyle/>
          <a:p>
            <a:r>
              <a:rPr lang="da-DK" err="1"/>
              <a:t>Click</a:t>
            </a:r>
            <a:r>
              <a:rPr lang="da-DK"/>
              <a:t> to </a:t>
            </a:r>
            <a:r>
              <a:rPr lang="da-DK" err="1"/>
              <a:t>edit</a:t>
            </a:r>
            <a:r>
              <a:rPr lang="da-DK"/>
              <a:t> </a:t>
            </a:r>
            <a:r>
              <a:rPr lang="da-DK" err="1"/>
              <a:t>text</a:t>
            </a:r>
            <a:endParaRPr lang="da-DK"/>
          </a:p>
        </p:txBody>
      </p:sp>
      <p:sp>
        <p:nvSpPr>
          <p:cNvPr id="4" name="Date_DateCustomB"/>
          <p:cNvSpPr>
            <a:spLocks noGrp="1"/>
          </p:cNvSpPr>
          <p:nvPr userDrawn="1">
            <p:ph type="dt" sz="half" idx="2"/>
          </p:nvPr>
        </p:nvSpPr>
        <p:spPr>
          <a:xfrm rot="10800000" flipV="1">
            <a:off x="1074669" y="6508683"/>
            <a:ext cx="2248969" cy="205260"/>
          </a:xfrm>
          <a:prstGeom prst="rect">
            <a:avLst/>
          </a:prstGeom>
        </p:spPr>
        <p:txBody>
          <a:bodyPr vert="horz" lIns="0" tIns="0" rIns="0" bIns="0" rtlCol="0" anchor="ctr" anchorCtr="0">
            <a:noAutofit/>
          </a:bodyPr>
          <a:lstStyle>
            <a:lvl1pPr algn="l">
              <a:defRPr sz="1000">
                <a:solidFill>
                  <a:schemeClr val="bg1"/>
                </a:solidFill>
              </a:defRPr>
            </a:lvl1pPr>
          </a:lstStyle>
          <a:p>
            <a:fld id="{B468CBF5-3F75-487A-87EF-CF6E36B63E65}" type="datetime2">
              <a:rPr lang="da-DK" smtClean="0"/>
              <a:t>21. februar 2023</a:t>
            </a:fld>
            <a:endParaRPr lang="da-DK"/>
          </a:p>
        </p:txBody>
      </p:sp>
      <p:sp>
        <p:nvSpPr>
          <p:cNvPr id="5" name="FLD_PresentationTitle"/>
          <p:cNvSpPr>
            <a:spLocks noGrp="1"/>
          </p:cNvSpPr>
          <p:nvPr userDrawn="1">
            <p:ph type="ftr" sz="quarter" idx="3"/>
          </p:nvPr>
        </p:nvSpPr>
        <p:spPr>
          <a:xfrm>
            <a:off x="3420000" y="6508683"/>
            <a:ext cx="4114800" cy="187475"/>
          </a:xfrm>
          <a:prstGeom prst="rect">
            <a:avLst/>
          </a:prstGeom>
        </p:spPr>
        <p:txBody>
          <a:bodyPr vert="horz" lIns="0" tIns="0" rIns="0" bIns="0" rtlCol="0" anchor="ctr" anchorCtr="0">
            <a:noAutofit/>
          </a:bodyPr>
          <a:lstStyle>
            <a:lvl1pPr algn="l">
              <a:defRPr sz="1000">
                <a:solidFill>
                  <a:schemeClr val="bg1"/>
                </a:solidFill>
              </a:defRPr>
            </a:lvl1pPr>
          </a:lstStyle>
          <a:p>
            <a:r>
              <a:rPr lang="da-DK"/>
              <a:t>Fjernvarmen kommer til Over Hornbæk</a:t>
            </a:r>
          </a:p>
        </p:txBody>
      </p:sp>
      <p:sp>
        <p:nvSpPr>
          <p:cNvPr id="14" name="Text Placeholder 2"/>
          <p:cNvSpPr>
            <a:spLocks noGrp="1"/>
          </p:cNvSpPr>
          <p:nvPr userDrawn="1">
            <p:ph type="body" idx="1"/>
          </p:nvPr>
        </p:nvSpPr>
        <p:spPr>
          <a:xfrm>
            <a:off x="432000" y="1656000"/>
            <a:ext cx="11304000" cy="4320939"/>
          </a:xfrm>
          <a:prstGeom prst="rect">
            <a:avLst/>
          </a:prstGeom>
        </p:spPr>
        <p:txBody>
          <a:bodyPr vert="horz" lIns="0" tIns="0" rIns="0" bIns="0" rtlCol="0">
            <a:noAutofit/>
          </a:bodyPr>
          <a:lstStyle/>
          <a:p>
            <a:pPr lvl="0"/>
            <a:r>
              <a:rPr lang="da-DK" err="1"/>
              <a:t>Click</a:t>
            </a:r>
            <a:r>
              <a:rPr lang="da-DK"/>
              <a:t> to </a:t>
            </a:r>
            <a:r>
              <a:rPr lang="da-DK" err="1"/>
              <a:t>edit</a:t>
            </a:r>
            <a:r>
              <a:rPr lang="da-DK"/>
              <a:t> </a:t>
            </a:r>
            <a:r>
              <a:rPr lang="da-DK" err="1"/>
              <a:t>text</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level</a:t>
            </a:r>
          </a:p>
          <a:p>
            <a:pPr lvl="5"/>
            <a:r>
              <a:rPr lang="da-DK"/>
              <a:t>6 level</a:t>
            </a:r>
          </a:p>
          <a:p>
            <a:pPr lvl="6"/>
            <a:r>
              <a:rPr lang="da-DK"/>
              <a:t>7 level</a:t>
            </a:r>
          </a:p>
          <a:p>
            <a:pPr lvl="7"/>
            <a:r>
              <a:rPr lang="da-DK"/>
              <a:t>8 level</a:t>
            </a:r>
          </a:p>
          <a:p>
            <a:pPr lvl="8"/>
            <a:r>
              <a:rPr lang="da-DK"/>
              <a:t>9 level</a:t>
            </a:r>
          </a:p>
        </p:txBody>
      </p:sp>
      <p:sp>
        <p:nvSpPr>
          <p:cNvPr id="12" name="Slide Number Placeholder 5"/>
          <p:cNvSpPr txBox="1">
            <a:spLocks/>
          </p:cNvSpPr>
          <p:nvPr userDrawn="1"/>
        </p:nvSpPr>
        <p:spPr>
          <a:xfrm>
            <a:off x="432000" y="6508683"/>
            <a:ext cx="551640" cy="187475"/>
          </a:xfrm>
          <a:prstGeom prst="rect">
            <a:avLst/>
          </a:prstGeom>
        </p:spPr>
        <p:txBody>
          <a:bodyPr vert="horz" lIns="0" tIns="0" rIns="0" bIns="0" rtlCol="0" anchor="ctr" anchorCtr="0">
            <a:no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5D37B1E-C366-494F-A587-962AD9AABC83}" type="slidenum">
              <a:rPr lang="da-DK" smtClean="0"/>
              <a:pPr algn="l"/>
              <a:t>‹nr.›</a:t>
            </a:fld>
            <a:endParaRPr lang="da-DK"/>
          </a:p>
        </p:txBody>
      </p:sp>
      <p:pic>
        <p:nvPicPr>
          <p:cNvPr id="9" name="LogoWhiteLarge">
            <a:extLst>
              <a:ext uri="{FF2B5EF4-FFF2-40B4-BE49-F238E27FC236}">
                <a16:creationId xmlns:a16="http://schemas.microsoft.com/office/drawing/2014/main" id="{0B7111BB-7D17-42E9-8FDE-76EEAC81906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790605" y="6494344"/>
            <a:ext cx="1130373" cy="219600"/>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686" r:id="rId3"/>
    <p:sldLayoutId id="2147483687" r:id="rId4"/>
    <p:sldLayoutId id="2147483689" r:id="rId5"/>
    <p:sldLayoutId id="2147483693" r:id="rId6"/>
    <p:sldLayoutId id="2147483674" r:id="rId7"/>
    <p:sldLayoutId id="2147483696" r:id="rId8"/>
    <p:sldLayoutId id="2147483697" r:id="rId9"/>
    <p:sldLayoutId id="2147483690" r:id="rId10"/>
    <p:sldLayoutId id="2147483671" r:id="rId11"/>
    <p:sldLayoutId id="2147483694" r:id="rId12"/>
    <p:sldLayoutId id="2147483668" r:id="rId13"/>
    <p:sldLayoutId id="2147483691" r:id="rId14"/>
    <p:sldLayoutId id="2147483695" r:id="rId15"/>
    <p:sldLayoutId id="2147483673" r:id="rId16"/>
    <p:sldLayoutId id="2147483698" r:id="rId17"/>
    <p:sldLayoutId id="2147483699" r:id="rId18"/>
    <p:sldLayoutId id="2147483684" r:id="rId19"/>
    <p:sldLayoutId id="2147483669" r:id="rId20"/>
    <p:sldLayoutId id="2147483683" r:id="rId21"/>
    <p:sldLayoutId id="2147483667" r:id="rId22"/>
    <p:sldLayoutId id="2147483688" r:id="rId23"/>
    <p:sldLayoutId id="2147483675" r:id="rId24"/>
    <p:sldLayoutId id="2147483657" r:id="rId25"/>
  </p:sldLayoutIdLst>
  <p:hf hdr="0" ftr="0" dt="0"/>
  <p:txStyles>
    <p:titleStyle>
      <a:lvl1pPr algn="l" defTabSz="914400" rtl="0" eaLnBrk="1" latinLnBrk="0" hangingPunct="1">
        <a:lnSpc>
          <a:spcPct val="99000"/>
        </a:lnSpc>
        <a:spcBef>
          <a:spcPct val="0"/>
        </a:spcBef>
        <a:buNone/>
        <a:defRPr sz="3200" kern="1200" cap="none" baseline="0">
          <a:solidFill>
            <a:schemeClr val="tx1">
              <a:lumMod val="75000"/>
              <a:lumOff val="25000"/>
            </a:schemeClr>
          </a:solidFill>
          <a:latin typeface="+mj-lt"/>
          <a:ea typeface="+mj-ea"/>
          <a:cs typeface="+mj-cs"/>
        </a:defRPr>
      </a:lvl1pPr>
    </p:titleStyle>
    <p:bodyStyle>
      <a:lvl1pPr marL="271463" indent="-271463" algn="l" defTabSz="914400" rtl="0" eaLnBrk="1" latinLnBrk="0" hangingPunct="1">
        <a:lnSpc>
          <a:spcPct val="100000"/>
        </a:lnSpc>
        <a:spcBef>
          <a:spcPts val="0"/>
        </a:spcBef>
        <a:spcAft>
          <a:spcPts val="1000"/>
        </a:spcAft>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97000"/>
        </a:lnSpc>
        <a:spcBef>
          <a:spcPts val="0"/>
        </a:spcBef>
        <a:spcAft>
          <a:spcPts val="1000"/>
        </a:spcAft>
        <a:buFont typeface="Verdana" panose="020B0604030504040204" pitchFamily="34" charset="0"/>
        <a:buChar char="­"/>
        <a:defRPr sz="1800" kern="1200">
          <a:solidFill>
            <a:schemeClr val="tx1"/>
          </a:solidFill>
          <a:latin typeface="+mn-lt"/>
          <a:ea typeface="+mn-ea"/>
          <a:cs typeface="+mn-cs"/>
        </a:defRPr>
      </a:lvl2pPr>
      <a:lvl3pPr marL="808038" indent="-271463" algn="l" defTabSz="914400" rtl="0" eaLnBrk="1" latinLnBrk="0" hangingPunct="1">
        <a:lnSpc>
          <a:spcPct val="97000"/>
        </a:lnSpc>
        <a:spcBef>
          <a:spcPts val="0"/>
        </a:spcBef>
        <a:spcAft>
          <a:spcPts val="1000"/>
        </a:spcAft>
        <a:buFont typeface="Verdana" panose="020B0604030504040204" pitchFamily="34" charset="0"/>
        <a:buChar char="­"/>
        <a:defRPr sz="1800" kern="1200">
          <a:solidFill>
            <a:schemeClr val="tx1"/>
          </a:solidFill>
          <a:latin typeface="+mn-lt"/>
          <a:ea typeface="+mn-ea"/>
          <a:cs typeface="+mn-cs"/>
        </a:defRPr>
      </a:lvl3pPr>
      <a:lvl4pPr marL="1080000" indent="-271463" algn="l" defTabSz="914400" rtl="0" eaLnBrk="1" latinLnBrk="0" hangingPunct="1">
        <a:lnSpc>
          <a:spcPct val="97000"/>
        </a:lnSpc>
        <a:spcBef>
          <a:spcPts val="0"/>
        </a:spcBef>
        <a:spcAft>
          <a:spcPts val="1000"/>
        </a:spcAft>
        <a:buFont typeface="Verdana" panose="020B0604030504040204" pitchFamily="34" charset="0"/>
        <a:buChar char="­"/>
        <a:defRPr sz="1800" kern="1200">
          <a:solidFill>
            <a:schemeClr val="tx1"/>
          </a:solidFill>
          <a:latin typeface="+mn-lt"/>
          <a:ea typeface="+mn-ea"/>
          <a:cs typeface="+mn-cs"/>
        </a:defRPr>
      </a:lvl4pPr>
      <a:lvl5pPr marL="1350000" indent="-271463" algn="l" defTabSz="914400" rtl="0" eaLnBrk="1" latinLnBrk="0" hangingPunct="1">
        <a:lnSpc>
          <a:spcPct val="97000"/>
        </a:lnSpc>
        <a:spcBef>
          <a:spcPts val="0"/>
        </a:spcBef>
        <a:spcAft>
          <a:spcPts val="1000"/>
        </a:spcAft>
        <a:buFont typeface="Verdana" panose="020B0604030504040204" pitchFamily="34" charset="0"/>
        <a:buChar char="­"/>
        <a:defRPr sz="1800" kern="1200" baseline="0">
          <a:solidFill>
            <a:schemeClr val="tx1"/>
          </a:solidFill>
          <a:latin typeface="+mn-lt"/>
          <a:ea typeface="+mn-ea"/>
          <a:cs typeface="+mn-cs"/>
        </a:defRPr>
      </a:lvl5pPr>
      <a:lvl6pPr marL="1620000" indent="-271463" algn="l" defTabSz="914400" rtl="0" eaLnBrk="1" latinLnBrk="0" hangingPunct="1">
        <a:lnSpc>
          <a:spcPct val="97000"/>
        </a:lnSpc>
        <a:spcBef>
          <a:spcPts val="0"/>
        </a:spcBef>
        <a:spcAft>
          <a:spcPts val="1000"/>
        </a:spcAft>
        <a:buFont typeface="Verdana" panose="020B0604030504040204" pitchFamily="34" charset="0"/>
        <a:buChar char="­"/>
        <a:defRPr sz="1800" kern="1200" baseline="0">
          <a:solidFill>
            <a:schemeClr val="tx1"/>
          </a:solidFill>
          <a:latin typeface="+mn-lt"/>
          <a:ea typeface="+mn-ea"/>
          <a:cs typeface="+mn-cs"/>
        </a:defRPr>
      </a:lvl6pPr>
      <a:lvl7pPr marL="1890000" indent="-271463" algn="l" defTabSz="914400" rtl="0" eaLnBrk="1" latinLnBrk="0" hangingPunct="1">
        <a:lnSpc>
          <a:spcPct val="97000"/>
        </a:lnSpc>
        <a:spcBef>
          <a:spcPts val="0"/>
        </a:spcBef>
        <a:spcAft>
          <a:spcPts val="1000"/>
        </a:spcAft>
        <a:buFont typeface="Verdana" panose="020B0604030504040204" pitchFamily="34" charset="0"/>
        <a:buChar char="­"/>
        <a:defRPr sz="1800" kern="1200">
          <a:solidFill>
            <a:schemeClr val="tx1"/>
          </a:solidFill>
          <a:latin typeface="+mn-lt"/>
          <a:ea typeface="+mn-ea"/>
          <a:cs typeface="+mn-cs"/>
        </a:defRPr>
      </a:lvl7pPr>
      <a:lvl8pPr marL="2160000" indent="-271463" algn="l" defTabSz="914400" rtl="0" eaLnBrk="1" latinLnBrk="0" hangingPunct="1">
        <a:lnSpc>
          <a:spcPct val="97000"/>
        </a:lnSpc>
        <a:spcBef>
          <a:spcPts val="0"/>
        </a:spcBef>
        <a:spcAft>
          <a:spcPts val="1000"/>
        </a:spcAft>
        <a:buFont typeface="Verdana" panose="020B0604030504040204" pitchFamily="34" charset="0"/>
        <a:buChar char="­"/>
        <a:defRPr sz="1800" kern="1200">
          <a:solidFill>
            <a:schemeClr val="tx1"/>
          </a:solidFill>
          <a:latin typeface="+mn-lt"/>
          <a:ea typeface="+mn-ea"/>
          <a:cs typeface="+mn-cs"/>
        </a:defRPr>
      </a:lvl8pPr>
      <a:lvl9pPr marL="2430000" indent="-271463" algn="l" defTabSz="914400" rtl="0" eaLnBrk="1" latinLnBrk="0" hangingPunct="1">
        <a:lnSpc>
          <a:spcPct val="97000"/>
        </a:lnSpc>
        <a:spcBef>
          <a:spcPts val="0"/>
        </a:spcBef>
        <a:spcAft>
          <a:spcPts val="1000"/>
        </a:spcAft>
        <a:buFont typeface="Verdana" panose="020B060403050404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7394" userDrawn="1">
          <p15:clr>
            <a:srgbClr val="F26B43"/>
          </p15:clr>
        </p15:guide>
        <p15:guide id="3" orient="horz" pos="225" userDrawn="1">
          <p15:clr>
            <a:srgbClr val="F26B43"/>
          </p15:clr>
        </p15:guide>
        <p15:guide id="4" orient="horz" pos="908" userDrawn="1">
          <p15:clr>
            <a:srgbClr val="F26B43"/>
          </p15:clr>
        </p15:guide>
        <p15:guide id="5" orient="horz" pos="1041" userDrawn="1">
          <p15:clr>
            <a:srgbClr val="F26B43"/>
          </p15:clr>
        </p15:guide>
        <p15:guide id="6" orient="horz" pos="37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userDrawn="1"/>
        </p:nvSpPr>
        <p:spPr>
          <a:xfrm>
            <a:off x="0" y="6336000"/>
            <a:ext cx="12192000" cy="52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
        <p:nvSpPr>
          <p:cNvPr id="2" name="Title Placeholder 1"/>
          <p:cNvSpPr>
            <a:spLocks noGrp="1"/>
          </p:cNvSpPr>
          <p:nvPr userDrawn="1">
            <p:ph type="title"/>
          </p:nvPr>
        </p:nvSpPr>
        <p:spPr>
          <a:xfrm>
            <a:off x="432000" y="360000"/>
            <a:ext cx="11304000" cy="1080000"/>
          </a:xfrm>
          <a:prstGeom prst="rect">
            <a:avLst/>
          </a:prstGeom>
        </p:spPr>
        <p:txBody>
          <a:bodyPr vert="horz" lIns="0" tIns="0" rIns="0" bIns="0" rtlCol="0" anchor="t" anchorCtr="0">
            <a:noAutofit/>
          </a:bodyPr>
          <a:lstStyle/>
          <a:p>
            <a:r>
              <a:rPr lang="da-DK" err="1"/>
              <a:t>Click</a:t>
            </a:r>
            <a:r>
              <a:rPr lang="da-DK"/>
              <a:t> to </a:t>
            </a:r>
            <a:r>
              <a:rPr lang="da-DK" err="1"/>
              <a:t>edit</a:t>
            </a:r>
            <a:r>
              <a:rPr lang="da-DK"/>
              <a:t> </a:t>
            </a:r>
            <a:r>
              <a:rPr lang="da-DK" err="1"/>
              <a:t>text</a:t>
            </a:r>
            <a:endParaRPr lang="da-DK"/>
          </a:p>
        </p:txBody>
      </p:sp>
      <p:sp>
        <p:nvSpPr>
          <p:cNvPr id="4" name="Date_DateCustomB"/>
          <p:cNvSpPr>
            <a:spLocks noGrp="1"/>
          </p:cNvSpPr>
          <p:nvPr userDrawn="1">
            <p:ph type="dt" sz="half" idx="2"/>
          </p:nvPr>
        </p:nvSpPr>
        <p:spPr>
          <a:xfrm>
            <a:off x="1080000" y="6508683"/>
            <a:ext cx="2248969" cy="187475"/>
          </a:xfrm>
          <a:prstGeom prst="rect">
            <a:avLst/>
          </a:prstGeom>
        </p:spPr>
        <p:txBody>
          <a:bodyPr vert="horz" lIns="0" tIns="0" rIns="0" bIns="0" rtlCol="0" anchor="ctr" anchorCtr="0">
            <a:noAutofit/>
          </a:bodyPr>
          <a:lstStyle>
            <a:lvl1pPr algn="l">
              <a:defRPr sz="1000">
                <a:solidFill>
                  <a:schemeClr val="bg1"/>
                </a:solidFill>
              </a:defRPr>
            </a:lvl1pPr>
          </a:lstStyle>
          <a:p>
            <a:fld id="{6FC29223-AF19-4C96-BF06-97EA0BC670F3}" type="datetime2">
              <a:rPr lang="da-DK" smtClean="0"/>
              <a:t>21. februar 2023</a:t>
            </a:fld>
            <a:endParaRPr lang="da-DK"/>
          </a:p>
        </p:txBody>
      </p:sp>
      <p:sp>
        <p:nvSpPr>
          <p:cNvPr id="5" name="FLD_PresentationTitle"/>
          <p:cNvSpPr>
            <a:spLocks noGrp="1"/>
          </p:cNvSpPr>
          <p:nvPr userDrawn="1">
            <p:ph type="ftr" sz="quarter" idx="3"/>
          </p:nvPr>
        </p:nvSpPr>
        <p:spPr>
          <a:xfrm>
            <a:off x="3420000" y="6508683"/>
            <a:ext cx="4114800" cy="187475"/>
          </a:xfrm>
          <a:prstGeom prst="rect">
            <a:avLst/>
          </a:prstGeom>
        </p:spPr>
        <p:txBody>
          <a:bodyPr vert="horz" lIns="0" tIns="0" rIns="0" bIns="0" rtlCol="0" anchor="ctr" anchorCtr="0">
            <a:noAutofit/>
          </a:bodyPr>
          <a:lstStyle>
            <a:lvl1pPr algn="l">
              <a:defRPr sz="1000">
                <a:solidFill>
                  <a:schemeClr val="bg1"/>
                </a:solidFill>
              </a:defRPr>
            </a:lvl1pPr>
          </a:lstStyle>
          <a:p>
            <a:r>
              <a:rPr lang="da-DK"/>
              <a:t>Fjernvarmen kommer til Over Hornbæk</a:t>
            </a:r>
          </a:p>
        </p:txBody>
      </p:sp>
      <p:sp>
        <p:nvSpPr>
          <p:cNvPr id="14" name="Text Placeholder 2"/>
          <p:cNvSpPr>
            <a:spLocks noGrp="1"/>
          </p:cNvSpPr>
          <p:nvPr userDrawn="1">
            <p:ph type="body" idx="1"/>
          </p:nvPr>
        </p:nvSpPr>
        <p:spPr>
          <a:xfrm>
            <a:off x="432000" y="1900800"/>
            <a:ext cx="11304000" cy="4139879"/>
          </a:xfrm>
          <a:prstGeom prst="rect">
            <a:avLst/>
          </a:prstGeom>
        </p:spPr>
        <p:txBody>
          <a:bodyPr vert="horz" lIns="0" tIns="0" rIns="0" bIns="0" rtlCol="0">
            <a:noAutofit/>
          </a:bodyPr>
          <a:lstStyle/>
          <a:p>
            <a:pPr lvl="0"/>
            <a:r>
              <a:rPr lang="da-DK" err="1"/>
              <a:t>Click</a:t>
            </a:r>
            <a:r>
              <a:rPr lang="da-DK"/>
              <a:t> to </a:t>
            </a:r>
            <a:r>
              <a:rPr lang="da-DK" err="1"/>
              <a:t>edit</a:t>
            </a:r>
            <a:r>
              <a:rPr lang="da-DK"/>
              <a:t> </a:t>
            </a:r>
            <a:r>
              <a:rPr lang="da-DK" err="1"/>
              <a:t>text</a:t>
            </a:r>
            <a:endParaRPr lang="da-DK"/>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Slide Number Placeholder 5"/>
          <p:cNvSpPr txBox="1">
            <a:spLocks/>
          </p:cNvSpPr>
          <p:nvPr userDrawn="1"/>
        </p:nvSpPr>
        <p:spPr>
          <a:xfrm>
            <a:off x="432000" y="6508683"/>
            <a:ext cx="551640" cy="187475"/>
          </a:xfrm>
          <a:prstGeom prst="rect">
            <a:avLst/>
          </a:prstGeom>
        </p:spPr>
        <p:txBody>
          <a:bodyPr vert="horz" lIns="0" tIns="0" rIns="0" bIns="0" rtlCol="0" anchor="ctr" anchorCtr="0">
            <a:no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5D37B1E-C366-494F-A587-962AD9AABC83}" type="slidenum">
              <a:rPr lang="da-DK" smtClean="0"/>
              <a:pPr algn="l"/>
              <a:t>‹nr.›</a:t>
            </a:fld>
            <a:endParaRPr lang="da-DK"/>
          </a:p>
        </p:txBody>
      </p:sp>
      <p:pic>
        <p:nvPicPr>
          <p:cNvPr id="1952678730" name="logoMaster"/>
          <p:cNvPicPr>
            <a:picLocks noChangeAspect="1"/>
          </p:cNvPicPr>
          <p:nvPr/>
        </p:nvPicPr>
        <p:blipFill>
          <a:blip r:embed="rId18"/>
          <a:stretch>
            <a:fillRect/>
          </a:stretch>
        </p:blipFill>
        <p:spPr>
          <a:xfrm>
            <a:off x="10915200" y="6490800"/>
            <a:ext cx="997200" cy="193643"/>
          </a:xfrm>
          <a:prstGeom prst="rect">
            <a:avLst/>
          </a:prstGeom>
        </p:spPr>
      </p:pic>
    </p:spTree>
    <p:extLst>
      <p:ext uri="{BB962C8B-B14F-4D97-AF65-F5344CB8AC3E}">
        <p14:creationId xmlns:p14="http://schemas.microsoft.com/office/powerpoint/2010/main" val="115192793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hf hdr="0" ftr="0" dt="0"/>
  <p:txStyles>
    <p:titleStyle>
      <a:lvl1pPr algn="l" defTabSz="914400" rtl="0" eaLnBrk="1" latinLnBrk="0" hangingPunct="1">
        <a:lnSpc>
          <a:spcPct val="99000"/>
        </a:lnSpc>
        <a:spcBef>
          <a:spcPct val="0"/>
        </a:spcBef>
        <a:buNone/>
        <a:defRPr sz="3200" kern="1200" cap="none" baseline="0">
          <a:solidFill>
            <a:schemeClr val="tx1">
              <a:lumMod val="75000"/>
              <a:lumOff val="25000"/>
            </a:schemeClr>
          </a:solidFill>
          <a:latin typeface="+mj-lt"/>
          <a:ea typeface="+mj-ea"/>
          <a:cs typeface="+mj-cs"/>
        </a:defRPr>
      </a:lvl1pPr>
    </p:titleStyle>
    <p:bodyStyle>
      <a:lvl1pPr marL="271463" indent="-271463" algn="l" defTabSz="914400" rtl="0" eaLnBrk="1" latinLnBrk="0" hangingPunct="1">
        <a:lnSpc>
          <a:spcPct val="100000"/>
        </a:lnSpc>
        <a:spcBef>
          <a:spcPts val="0"/>
        </a:spcBef>
        <a:spcAft>
          <a:spcPts val="1000"/>
        </a:spcAft>
        <a:buFont typeface="Arial" panose="020B0604020202020204" pitchFamily="34" charset="0"/>
        <a:buChar char="•"/>
        <a:defRPr sz="2000" kern="1200">
          <a:solidFill>
            <a:schemeClr val="tx1"/>
          </a:solidFill>
          <a:latin typeface="+mn-lt"/>
          <a:ea typeface="+mn-ea"/>
          <a:cs typeface="+mn-cs"/>
        </a:defRPr>
      </a:lvl1pPr>
      <a:lvl2pPr marL="536575" indent="-265113" algn="l" defTabSz="914400" rtl="0" eaLnBrk="1" latinLnBrk="0" hangingPunct="1">
        <a:lnSpc>
          <a:spcPct val="97000"/>
        </a:lnSpc>
        <a:spcBef>
          <a:spcPts val="0"/>
        </a:spcBef>
        <a:spcAft>
          <a:spcPts val="1000"/>
        </a:spcAft>
        <a:buFont typeface="Verdana" panose="020B0604030504040204" pitchFamily="34" charset="0"/>
        <a:buChar char="­"/>
        <a:defRPr sz="1800" kern="1200">
          <a:solidFill>
            <a:schemeClr val="tx1"/>
          </a:solidFill>
          <a:latin typeface="+mn-lt"/>
          <a:ea typeface="+mn-ea"/>
          <a:cs typeface="+mn-cs"/>
        </a:defRPr>
      </a:lvl2pPr>
      <a:lvl3pPr marL="808038" indent="-271463" algn="l" defTabSz="914400" rtl="0" eaLnBrk="1" latinLnBrk="0" hangingPunct="1">
        <a:lnSpc>
          <a:spcPct val="97000"/>
        </a:lnSpc>
        <a:spcBef>
          <a:spcPts val="0"/>
        </a:spcBef>
        <a:spcAft>
          <a:spcPts val="1000"/>
        </a:spcAft>
        <a:buFont typeface="Verdana" panose="020B0604030504040204" pitchFamily="34" charset="0"/>
        <a:buChar char="­"/>
        <a:defRPr sz="1800" kern="1200">
          <a:solidFill>
            <a:schemeClr val="tx1"/>
          </a:solidFill>
          <a:latin typeface="+mn-lt"/>
          <a:ea typeface="+mn-ea"/>
          <a:cs typeface="+mn-cs"/>
        </a:defRPr>
      </a:lvl3pPr>
      <a:lvl4pPr marL="808038" indent="-271463" algn="l" defTabSz="914400" rtl="0" eaLnBrk="1" latinLnBrk="0" hangingPunct="1">
        <a:lnSpc>
          <a:spcPct val="97000"/>
        </a:lnSpc>
        <a:spcBef>
          <a:spcPts val="0"/>
        </a:spcBef>
        <a:spcAft>
          <a:spcPts val="1000"/>
        </a:spcAft>
        <a:buFont typeface="Verdana" panose="020B0604030504040204" pitchFamily="34" charset="0"/>
        <a:buChar char="­"/>
        <a:defRPr sz="1800" kern="1200">
          <a:solidFill>
            <a:schemeClr val="tx1"/>
          </a:solidFill>
          <a:latin typeface="+mn-lt"/>
          <a:ea typeface="+mn-ea"/>
          <a:cs typeface="+mn-cs"/>
        </a:defRPr>
      </a:lvl4pPr>
      <a:lvl5pPr marL="808038" indent="-271463" algn="l" defTabSz="914400" rtl="0" eaLnBrk="1" latinLnBrk="0" hangingPunct="1">
        <a:lnSpc>
          <a:spcPct val="97000"/>
        </a:lnSpc>
        <a:spcBef>
          <a:spcPts val="0"/>
        </a:spcBef>
        <a:spcAft>
          <a:spcPts val="1000"/>
        </a:spcAft>
        <a:buFont typeface="Verdana" panose="020B0604030504040204" pitchFamily="34" charset="0"/>
        <a:buChar char="­"/>
        <a:defRPr sz="1800" kern="1200" baseline="0">
          <a:solidFill>
            <a:schemeClr val="tx1"/>
          </a:solidFill>
          <a:latin typeface="+mn-lt"/>
          <a:ea typeface="+mn-ea"/>
          <a:cs typeface="+mn-cs"/>
        </a:defRPr>
      </a:lvl5pPr>
      <a:lvl6pPr marL="808038" indent="-271463" algn="l" defTabSz="914400" rtl="0" eaLnBrk="1" latinLnBrk="0" hangingPunct="1">
        <a:lnSpc>
          <a:spcPct val="97000"/>
        </a:lnSpc>
        <a:spcBef>
          <a:spcPts val="0"/>
        </a:spcBef>
        <a:spcAft>
          <a:spcPts val="1000"/>
        </a:spcAft>
        <a:buFont typeface="Verdana" panose="020B0604030504040204" pitchFamily="34" charset="0"/>
        <a:buChar char="­"/>
        <a:defRPr sz="1800" kern="1200" baseline="0">
          <a:solidFill>
            <a:schemeClr val="tx1"/>
          </a:solidFill>
          <a:latin typeface="+mn-lt"/>
          <a:ea typeface="+mn-ea"/>
          <a:cs typeface="+mn-cs"/>
        </a:defRPr>
      </a:lvl6pPr>
      <a:lvl7pPr marL="808038" indent="-271463" algn="l" defTabSz="914400" rtl="0" eaLnBrk="1" latinLnBrk="0" hangingPunct="1">
        <a:lnSpc>
          <a:spcPct val="97000"/>
        </a:lnSpc>
        <a:spcBef>
          <a:spcPts val="0"/>
        </a:spcBef>
        <a:spcAft>
          <a:spcPts val="1000"/>
        </a:spcAft>
        <a:buFont typeface="Verdana" panose="020B0604030504040204" pitchFamily="34" charset="0"/>
        <a:buChar char="­"/>
        <a:defRPr sz="1800" kern="1200">
          <a:solidFill>
            <a:schemeClr val="tx1"/>
          </a:solidFill>
          <a:latin typeface="+mn-lt"/>
          <a:ea typeface="+mn-ea"/>
          <a:cs typeface="+mn-cs"/>
        </a:defRPr>
      </a:lvl7pPr>
      <a:lvl8pPr marL="808038" indent="-271463" algn="l" defTabSz="914400" rtl="0" eaLnBrk="1" latinLnBrk="0" hangingPunct="1">
        <a:lnSpc>
          <a:spcPct val="97000"/>
        </a:lnSpc>
        <a:spcBef>
          <a:spcPts val="0"/>
        </a:spcBef>
        <a:spcAft>
          <a:spcPts val="1000"/>
        </a:spcAft>
        <a:buFont typeface="Verdana" panose="020B0604030504040204" pitchFamily="34" charset="0"/>
        <a:buChar char="­"/>
        <a:defRPr sz="1800" kern="1200">
          <a:solidFill>
            <a:schemeClr val="tx1"/>
          </a:solidFill>
          <a:latin typeface="+mn-lt"/>
          <a:ea typeface="+mn-ea"/>
          <a:cs typeface="+mn-cs"/>
        </a:defRPr>
      </a:lvl8pPr>
      <a:lvl9pPr marL="808038" indent="-271463" algn="l" defTabSz="914400" rtl="0" eaLnBrk="1" latinLnBrk="0" hangingPunct="1">
        <a:lnSpc>
          <a:spcPct val="97000"/>
        </a:lnSpc>
        <a:spcBef>
          <a:spcPts val="0"/>
        </a:spcBef>
        <a:spcAft>
          <a:spcPts val="1000"/>
        </a:spcAft>
        <a:buFont typeface="Verdana" panose="020B060403050404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2">
          <p15:clr>
            <a:srgbClr val="F26B43"/>
          </p15:clr>
        </p15:guide>
        <p15:guide id="2" pos="7497">
          <p15:clr>
            <a:srgbClr val="F26B43"/>
          </p15:clr>
        </p15:guide>
        <p15:guide id="3" orient="horz" pos="292">
          <p15:clr>
            <a:srgbClr val="F26B43"/>
          </p15:clr>
        </p15:guide>
        <p15:guide id="4" orient="horz" pos="899">
          <p15:clr>
            <a:srgbClr val="F26B43"/>
          </p15:clr>
        </p15:guide>
        <p15:guide id="5" orient="horz" pos="1231">
          <p15:clr>
            <a:srgbClr val="F26B43"/>
          </p15:clr>
        </p15:guide>
        <p15:guide id="6" orient="horz" pos="38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hyperlink" Target="https://www.verdo.com/varmeberegne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hyperlink" Target="mailto:cabo@verdo.com"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11.xml"/><Relationship Id="rId1" Type="http://schemas.openxmlformats.org/officeDocument/2006/relationships/customXml" Target="../../customXml/item10.xml"/><Relationship Id="rId5" Type="http://schemas.openxmlformats.org/officeDocument/2006/relationships/notesSlide" Target="../notesSlides/notesSlide1.xml"/><Relationship Id="rId4"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verdo.com/dk/fjernvarme/omraader/romalt/" TargetMode="Externa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8">
            <a:extLst>
              <a:ext uri="{FF2B5EF4-FFF2-40B4-BE49-F238E27FC236}">
                <a16:creationId xmlns:a16="http://schemas.microsoft.com/office/drawing/2014/main" id="{6798F1C7-4638-4A34-A28A-0FCC60515368}"/>
              </a:ext>
            </a:extLst>
          </p:cNvPr>
          <p:cNvPicPr>
            <a:picLocks noGrp="1" noChangeAspect="1"/>
          </p:cNvPicPr>
          <p:nvPr>
            <p:ph type="pic" sz="quarter" idx="14"/>
          </p:nvPr>
        </p:nvPicPr>
        <p:blipFill>
          <a:blip r:embed="rId2"/>
          <a:srcRect t="17931" b="17931"/>
          <a:stretch>
            <a:fillRect/>
          </a:stretch>
        </p:blipFill>
        <p:spPr>
          <a:xfrm>
            <a:off x="106363" y="107950"/>
            <a:ext cx="11977687" cy="6119813"/>
          </a:xfrm>
          <a:prstGeom prst="rect">
            <a:avLst/>
          </a:prstGeom>
        </p:spPr>
      </p:pic>
      <p:sp>
        <p:nvSpPr>
          <p:cNvPr id="5" name="Titel 4">
            <a:extLst>
              <a:ext uri="{FF2B5EF4-FFF2-40B4-BE49-F238E27FC236}">
                <a16:creationId xmlns:a16="http://schemas.microsoft.com/office/drawing/2014/main" id="{2AE5B309-1EE4-405E-A7ED-90423CE08A8F}"/>
              </a:ext>
            </a:extLst>
          </p:cNvPr>
          <p:cNvSpPr>
            <a:spLocks noGrp="1"/>
          </p:cNvSpPr>
          <p:nvPr>
            <p:ph type="title"/>
          </p:nvPr>
        </p:nvSpPr>
        <p:spPr>
          <a:xfrm>
            <a:off x="0" y="720000"/>
            <a:ext cx="11496600" cy="923725"/>
          </a:xfrm>
        </p:spPr>
        <p:txBody>
          <a:bodyPr wrap="none" anchor="t">
            <a:normAutofit/>
          </a:bodyPr>
          <a:lstStyle/>
          <a:p>
            <a:r>
              <a:rPr lang="da-DK" dirty="0"/>
              <a:t>Velkommen til informationsmøde – starter om lidt</a:t>
            </a:r>
          </a:p>
        </p:txBody>
      </p:sp>
    </p:spTree>
    <p:extLst>
      <p:ext uri="{BB962C8B-B14F-4D97-AF65-F5344CB8AC3E}">
        <p14:creationId xmlns:p14="http://schemas.microsoft.com/office/powerpoint/2010/main" val="1816441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38864646-12FC-3B8A-D39D-8B73725A55B8}"/>
              </a:ext>
            </a:extLst>
          </p:cNvPr>
          <p:cNvPicPr>
            <a:picLocks noChangeAspect="1"/>
          </p:cNvPicPr>
          <p:nvPr/>
        </p:nvPicPr>
        <p:blipFill>
          <a:blip r:embed="rId2"/>
          <a:stretch>
            <a:fillRect/>
          </a:stretch>
        </p:blipFill>
        <p:spPr>
          <a:xfrm>
            <a:off x="7258908" y="5575562"/>
            <a:ext cx="3204554" cy="1216479"/>
          </a:xfrm>
          <a:prstGeom prst="rect">
            <a:avLst/>
          </a:prstGeom>
        </p:spPr>
      </p:pic>
      <p:pic>
        <p:nvPicPr>
          <p:cNvPr id="7" name="Billede 6">
            <a:extLst>
              <a:ext uri="{FF2B5EF4-FFF2-40B4-BE49-F238E27FC236}">
                <a16:creationId xmlns:a16="http://schemas.microsoft.com/office/drawing/2014/main" id="{E97C4873-E46D-0C8B-7A8A-B9BDDEC85726}"/>
              </a:ext>
            </a:extLst>
          </p:cNvPr>
          <p:cNvPicPr>
            <a:picLocks noChangeAspect="1"/>
          </p:cNvPicPr>
          <p:nvPr/>
        </p:nvPicPr>
        <p:blipFill>
          <a:blip r:embed="rId3"/>
          <a:stretch>
            <a:fillRect/>
          </a:stretch>
        </p:blipFill>
        <p:spPr>
          <a:xfrm>
            <a:off x="7258908" y="65958"/>
            <a:ext cx="3204554" cy="5532588"/>
          </a:xfrm>
          <a:prstGeom prst="rect">
            <a:avLst/>
          </a:prstGeom>
        </p:spPr>
      </p:pic>
      <p:sp>
        <p:nvSpPr>
          <p:cNvPr id="4" name="Titel 3">
            <a:extLst>
              <a:ext uri="{FF2B5EF4-FFF2-40B4-BE49-F238E27FC236}">
                <a16:creationId xmlns:a16="http://schemas.microsoft.com/office/drawing/2014/main" id="{674DA978-BC1D-4CD6-BA50-BE73F9C94B68}"/>
              </a:ext>
            </a:extLst>
          </p:cNvPr>
          <p:cNvSpPr>
            <a:spLocks noGrp="1"/>
          </p:cNvSpPr>
          <p:nvPr>
            <p:ph type="title"/>
          </p:nvPr>
        </p:nvSpPr>
        <p:spPr>
          <a:xfrm>
            <a:off x="432000" y="360000"/>
            <a:ext cx="7164000" cy="1080000"/>
          </a:xfrm>
        </p:spPr>
        <p:txBody>
          <a:bodyPr anchor="t">
            <a:normAutofit/>
          </a:bodyPr>
          <a:lstStyle/>
          <a:p>
            <a:r>
              <a:rPr lang="da-DK" dirty="0"/>
              <a:t>Økonomi</a:t>
            </a:r>
            <a:br>
              <a:rPr lang="da-DK" dirty="0"/>
            </a:br>
            <a:endParaRPr lang="da-DK" dirty="0"/>
          </a:p>
        </p:txBody>
      </p:sp>
      <p:sp>
        <p:nvSpPr>
          <p:cNvPr id="5" name="Pladsholder til tekst 4">
            <a:extLst>
              <a:ext uri="{FF2B5EF4-FFF2-40B4-BE49-F238E27FC236}">
                <a16:creationId xmlns:a16="http://schemas.microsoft.com/office/drawing/2014/main" id="{B0BF6E9F-37DC-489B-9ECC-085DFADEC345}"/>
              </a:ext>
            </a:extLst>
          </p:cNvPr>
          <p:cNvSpPr>
            <a:spLocks noGrp="1"/>
          </p:cNvSpPr>
          <p:nvPr>
            <p:ph type="body" sz="quarter" idx="12"/>
          </p:nvPr>
        </p:nvSpPr>
        <p:spPr>
          <a:xfrm>
            <a:off x="432000" y="1566250"/>
            <a:ext cx="6429543" cy="4410688"/>
          </a:xfrm>
        </p:spPr>
        <p:txBody>
          <a:bodyPr>
            <a:normAutofit/>
          </a:bodyPr>
          <a:lstStyle/>
          <a:p>
            <a:pPr marL="0" indent="0">
              <a:lnSpc>
                <a:spcPct val="90000"/>
              </a:lnSpc>
              <a:buNone/>
            </a:pPr>
            <a:endParaRPr lang="da-DK" sz="1700" dirty="0"/>
          </a:p>
          <a:p>
            <a:pPr marL="0" indent="0">
              <a:lnSpc>
                <a:spcPct val="90000"/>
              </a:lnSpc>
              <a:buNone/>
            </a:pPr>
            <a:endParaRPr lang="da-DK" sz="1700" dirty="0"/>
          </a:p>
        </p:txBody>
      </p:sp>
      <p:sp>
        <p:nvSpPr>
          <p:cNvPr id="2" name="Tekstfelt 1">
            <a:extLst>
              <a:ext uri="{FF2B5EF4-FFF2-40B4-BE49-F238E27FC236}">
                <a16:creationId xmlns:a16="http://schemas.microsoft.com/office/drawing/2014/main" id="{69B172D2-0BAD-4244-B7D9-9CC3095981CB}"/>
              </a:ext>
            </a:extLst>
          </p:cNvPr>
          <p:cNvSpPr txBox="1"/>
          <p:nvPr/>
        </p:nvSpPr>
        <p:spPr>
          <a:xfrm>
            <a:off x="458709" y="1647728"/>
            <a:ext cx="5362669" cy="669959"/>
          </a:xfrm>
          <a:prstGeom prst="rect">
            <a:avLst/>
          </a:prstGeom>
          <a:noFill/>
        </p:spPr>
        <p:txBody>
          <a:bodyPr wrap="square" lIns="0" tIns="0" rIns="0" bIns="0" rtlCol="0" anchor="t">
            <a:noAutofit/>
          </a:bodyPr>
          <a:lstStyle/>
          <a:p>
            <a:r>
              <a:rPr lang="da-DK" sz="1600" dirty="0">
                <a:solidFill>
                  <a:schemeClr val="bg1"/>
                </a:solidFill>
              </a:rPr>
              <a:t>Beregn din forventede årlige besparelse på (olie-, gas- og </a:t>
            </a:r>
            <a:r>
              <a:rPr lang="da-DK" sz="1600" dirty="0" err="1">
                <a:solidFill>
                  <a:schemeClr val="bg1"/>
                </a:solidFill>
              </a:rPr>
              <a:t>træpillefyr</a:t>
            </a:r>
            <a:r>
              <a:rPr lang="da-DK" sz="1600" dirty="0">
                <a:solidFill>
                  <a:schemeClr val="bg1"/>
                </a:solidFill>
              </a:rPr>
              <a:t>):</a:t>
            </a:r>
          </a:p>
          <a:p>
            <a:r>
              <a:rPr lang="da-DK" sz="1600" dirty="0">
                <a:solidFill>
                  <a:schemeClr val="bg2"/>
                </a:solidFill>
                <a:ea typeface="+mn-lt"/>
                <a:cs typeface="+mn-lt"/>
                <a:hlinkClick r:id="rId4"/>
              </a:rPr>
              <a:t>https://www.verdo.com/varmeberegner/</a:t>
            </a:r>
            <a:endParaRPr lang="da-DK" sz="1600" dirty="0">
              <a:solidFill>
                <a:schemeClr val="bg2"/>
              </a:solidFill>
              <a:ea typeface="+mn-lt"/>
              <a:cs typeface="+mn-lt"/>
            </a:endParaRPr>
          </a:p>
          <a:p>
            <a:endParaRPr lang="da-DK" sz="2000" dirty="0">
              <a:solidFill>
                <a:schemeClr val="bg1"/>
              </a:solidFill>
              <a:cs typeface="Arial"/>
            </a:endParaRPr>
          </a:p>
          <a:p>
            <a:r>
              <a:rPr lang="da-DK" sz="1600" dirty="0">
                <a:solidFill>
                  <a:schemeClr val="bg1"/>
                </a:solidFill>
                <a:cs typeface="Arial"/>
              </a:rPr>
              <a:t>Pris på opvarmning af et standard hus i 2023: 18.100 kWh/år, 130 m2 - 14.083 kr. </a:t>
            </a:r>
            <a:br>
              <a:rPr lang="da-DK" sz="1600" dirty="0">
                <a:solidFill>
                  <a:schemeClr val="bg1"/>
                </a:solidFill>
                <a:cs typeface="Arial"/>
              </a:rPr>
            </a:br>
            <a:br>
              <a:rPr lang="da-DK" sz="1600" dirty="0">
                <a:cs typeface="Arial"/>
              </a:rPr>
            </a:br>
            <a:r>
              <a:rPr lang="da-DK" sz="1200" dirty="0">
                <a:solidFill>
                  <a:schemeClr val="bg1"/>
                </a:solidFill>
                <a:cs typeface="Arial"/>
              </a:rPr>
              <a:t>Vejledende priseksempler for fjernvarmekunder i Randers:</a:t>
            </a:r>
          </a:p>
          <a:p>
            <a:endParaRPr lang="da-DK" sz="2000" dirty="0">
              <a:solidFill>
                <a:srgbClr val="FFFFFF"/>
              </a:solidFill>
            </a:endParaRPr>
          </a:p>
        </p:txBody>
      </p:sp>
      <p:sp>
        <p:nvSpPr>
          <p:cNvPr id="17" name="Rektangel 16">
            <a:extLst>
              <a:ext uri="{FF2B5EF4-FFF2-40B4-BE49-F238E27FC236}">
                <a16:creationId xmlns:a16="http://schemas.microsoft.com/office/drawing/2014/main" id="{43100A65-ED47-430E-A9BE-A0CD75747B31}"/>
              </a:ext>
            </a:extLst>
          </p:cNvPr>
          <p:cNvSpPr/>
          <p:nvPr/>
        </p:nvSpPr>
        <p:spPr>
          <a:xfrm rot="2187432">
            <a:off x="5622941" y="1890302"/>
            <a:ext cx="6425571" cy="923330"/>
          </a:xfrm>
          <a:prstGeom prst="rect">
            <a:avLst/>
          </a:prstGeom>
          <a:noFill/>
        </p:spPr>
        <p:txBody>
          <a:bodyPr wrap="square" lIns="91440" tIns="45720" rIns="91440" bIns="45720" anchor="t">
            <a:spAutoFit/>
          </a:bodyPr>
          <a:lstStyle/>
          <a:p>
            <a:pPr algn="ctr"/>
            <a:r>
              <a:rPr lang="da-DK" sz="5400" b="0" cap="none" spc="0" dirty="0">
                <a:ln w="0"/>
                <a:solidFill>
                  <a:schemeClr val="bg1"/>
                </a:solidFill>
                <a:effectLst>
                  <a:outerShdw blurRad="38100" dist="25400" dir="5400000" algn="ctr" rotWithShape="0">
                    <a:srgbClr val="6E747A">
                      <a:alpha val="43000"/>
                    </a:srgbClr>
                  </a:outerShdw>
                </a:effectLst>
              </a:rPr>
              <a:t>Eksempel</a:t>
            </a:r>
          </a:p>
        </p:txBody>
      </p:sp>
      <p:pic>
        <p:nvPicPr>
          <p:cNvPr id="3" name="Billede 6" descr="Et billede, der indeholder bord&#10;&#10;Beskrivelsen er genereret automatisk">
            <a:extLst>
              <a:ext uri="{FF2B5EF4-FFF2-40B4-BE49-F238E27FC236}">
                <a16:creationId xmlns:a16="http://schemas.microsoft.com/office/drawing/2014/main" id="{E92B7E53-3821-3FF0-4F11-F94B584E937B}"/>
              </a:ext>
            </a:extLst>
          </p:cNvPr>
          <p:cNvPicPr>
            <a:picLocks noChangeAspect="1"/>
          </p:cNvPicPr>
          <p:nvPr/>
        </p:nvPicPr>
        <p:blipFill>
          <a:blip r:embed="rId5"/>
          <a:stretch>
            <a:fillRect/>
          </a:stretch>
        </p:blipFill>
        <p:spPr>
          <a:xfrm>
            <a:off x="462225" y="3598399"/>
            <a:ext cx="4225330" cy="2516607"/>
          </a:xfrm>
          <a:prstGeom prst="rect">
            <a:avLst/>
          </a:prstGeom>
        </p:spPr>
      </p:pic>
    </p:spTree>
    <p:extLst>
      <p:ext uri="{BB962C8B-B14F-4D97-AF65-F5344CB8AC3E}">
        <p14:creationId xmlns:p14="http://schemas.microsoft.com/office/powerpoint/2010/main" val="177645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74DA978-BC1D-4CD6-BA50-BE73F9C94B68}"/>
              </a:ext>
            </a:extLst>
          </p:cNvPr>
          <p:cNvSpPr>
            <a:spLocks noGrp="1"/>
          </p:cNvSpPr>
          <p:nvPr>
            <p:ph type="title"/>
          </p:nvPr>
        </p:nvSpPr>
        <p:spPr>
          <a:xfrm>
            <a:off x="432000" y="360000"/>
            <a:ext cx="11304000" cy="1080000"/>
          </a:xfrm>
        </p:spPr>
        <p:txBody>
          <a:bodyPr anchor="t">
            <a:normAutofit/>
          </a:bodyPr>
          <a:lstStyle/>
          <a:p>
            <a:r>
              <a:rPr lang="da-DK" dirty="0"/>
              <a:t>Økonomi</a:t>
            </a:r>
            <a:br>
              <a:rPr lang="da-DK" dirty="0"/>
            </a:br>
            <a:endParaRPr lang="da-DK" dirty="0"/>
          </a:p>
        </p:txBody>
      </p:sp>
      <p:sp>
        <p:nvSpPr>
          <p:cNvPr id="5" name="Pladsholder til tekst 4">
            <a:extLst>
              <a:ext uri="{FF2B5EF4-FFF2-40B4-BE49-F238E27FC236}">
                <a16:creationId xmlns:a16="http://schemas.microsoft.com/office/drawing/2014/main" id="{B0BF6E9F-37DC-489B-9ECC-085DFADEC345}"/>
              </a:ext>
            </a:extLst>
          </p:cNvPr>
          <p:cNvSpPr>
            <a:spLocks noGrp="1"/>
          </p:cNvSpPr>
          <p:nvPr>
            <p:ph idx="1"/>
          </p:nvPr>
        </p:nvSpPr>
        <p:spPr>
          <a:xfrm>
            <a:off x="432000" y="1652511"/>
            <a:ext cx="5448000" cy="4325677"/>
          </a:xfrm>
        </p:spPr>
        <p:txBody>
          <a:bodyPr vert="horz" lIns="0" tIns="0" rIns="0" bIns="0" rtlCol="0" anchor="t">
            <a:normAutofit/>
          </a:bodyPr>
          <a:lstStyle/>
          <a:p>
            <a:pPr marL="0" indent="0">
              <a:lnSpc>
                <a:spcPct val="90000"/>
              </a:lnSpc>
              <a:buNone/>
            </a:pPr>
            <a:r>
              <a:rPr lang="da-DK" sz="1400" b="1" dirty="0"/>
              <a:t>Omkostninger for etablering af stikledning:</a:t>
            </a:r>
            <a:endParaRPr lang="da-DK" sz="1400" b="1" dirty="0">
              <a:cs typeface="Arial"/>
            </a:endParaRPr>
          </a:p>
          <a:p>
            <a:pPr marL="271145" indent="-271145">
              <a:lnSpc>
                <a:spcPct val="90000"/>
              </a:lnSpc>
            </a:pPr>
            <a:r>
              <a:rPr lang="da-DK" sz="1400" dirty="0"/>
              <a:t>25.000 kr. - tilslutningsbidrag.</a:t>
            </a:r>
            <a:br>
              <a:rPr lang="da-DK" sz="1400" dirty="0"/>
            </a:br>
            <a:r>
              <a:rPr lang="da-DK" sz="1400" dirty="0">
                <a:cs typeface="Arial"/>
              </a:rPr>
              <a:t>- Konverteringsbidrag på 1.000 kr. årligt i en periode på 5 år.</a:t>
            </a:r>
          </a:p>
          <a:p>
            <a:pPr marL="0" indent="0">
              <a:lnSpc>
                <a:spcPct val="90000"/>
              </a:lnSpc>
              <a:buNone/>
            </a:pPr>
            <a:r>
              <a:rPr lang="da-DK" sz="1400" b="1" dirty="0">
                <a:ea typeface="+mn-lt"/>
                <a:cs typeface="+mn-lt"/>
              </a:rPr>
              <a:t>Prisestimat for intern VVS installation:</a:t>
            </a:r>
            <a:endParaRPr lang="da-DK" b="1" dirty="0">
              <a:ea typeface="+mn-lt"/>
              <a:cs typeface="+mn-lt"/>
            </a:endParaRPr>
          </a:p>
          <a:p>
            <a:pPr marL="271145" indent="-271145">
              <a:lnSpc>
                <a:spcPct val="90000"/>
              </a:lnSpc>
            </a:pPr>
            <a:r>
              <a:rPr lang="da-DK" sz="1400" dirty="0"/>
              <a:t>Ca. 30.000 kr. inkl. fjernvarmeunit.</a:t>
            </a:r>
            <a:endParaRPr lang="da-DK" sz="1400" dirty="0">
              <a:cs typeface="Arial"/>
            </a:endParaRPr>
          </a:p>
          <a:p>
            <a:pPr marL="271145" indent="-271145">
              <a:lnSpc>
                <a:spcPct val="90000"/>
              </a:lnSpc>
            </a:pPr>
            <a:r>
              <a:rPr lang="da-DK" sz="1400" dirty="0"/>
              <a:t>Spørg to VVS’ere om pris og rådgivning ift. det interne arbejde.</a:t>
            </a:r>
            <a:endParaRPr lang="da-DK" sz="1400" dirty="0">
              <a:cs typeface="Arial"/>
            </a:endParaRPr>
          </a:p>
          <a:p>
            <a:pPr marL="271145" indent="-271145">
              <a:lnSpc>
                <a:spcPct val="90000"/>
              </a:lnSpc>
            </a:pPr>
            <a:r>
              <a:rPr lang="da-DK" sz="1400" dirty="0"/>
              <a:t>Det kan være en fordel at gå flere sammen på vejen, omkring indhentning af tilbud på VVS arbejdet.</a:t>
            </a:r>
            <a:br>
              <a:rPr lang="da-DK" sz="1400" dirty="0"/>
            </a:br>
            <a:endParaRPr lang="da-DK" sz="1400" dirty="0">
              <a:cs typeface="Arial"/>
            </a:endParaRPr>
          </a:p>
          <a:p>
            <a:pPr marL="0" indent="0">
              <a:lnSpc>
                <a:spcPct val="90000"/>
              </a:lnSpc>
              <a:buNone/>
            </a:pPr>
            <a:r>
              <a:rPr lang="da-DK" sz="1400" b="1" dirty="0"/>
              <a:t>Afkoblingsordning (gas) – Kontakt </a:t>
            </a:r>
            <a:r>
              <a:rPr lang="da-DK" sz="1400" b="1" dirty="0" err="1"/>
              <a:t>Evida</a:t>
            </a:r>
            <a:endParaRPr lang="da-DK" sz="1400" b="1" dirty="0">
              <a:cs typeface="Arial"/>
            </a:endParaRPr>
          </a:p>
          <a:p>
            <a:pPr marL="271145" indent="-271145">
              <a:lnSpc>
                <a:spcPct val="90000"/>
              </a:lnSpc>
            </a:pPr>
            <a:r>
              <a:rPr lang="da-DK" sz="1400" dirty="0"/>
              <a:t>Afkobling af gas- / oliefyr inkl. tilkobling af fjernvarme, </a:t>
            </a:r>
            <a:br>
              <a:rPr lang="da-DK" sz="1400" dirty="0"/>
            </a:br>
            <a:r>
              <a:rPr lang="da-DK" sz="1400" dirty="0"/>
              <a:t>kan som regel klares på en arbejdsdag.</a:t>
            </a:r>
          </a:p>
          <a:p>
            <a:pPr marL="271145" indent="-271145">
              <a:lnSpc>
                <a:spcPct val="90000"/>
              </a:lnSpc>
            </a:pPr>
            <a:r>
              <a:rPr lang="da-DK" sz="1400" dirty="0"/>
              <a:t>Hvis muligt, skal nedgravet oliefyr påvises ved besigtigelse</a:t>
            </a:r>
            <a:br>
              <a:rPr lang="da-DK" sz="1400" dirty="0"/>
            </a:br>
            <a:endParaRPr lang="da-DK" sz="1400" dirty="0">
              <a:cs typeface="Arial"/>
            </a:endParaRPr>
          </a:p>
          <a:p>
            <a:pPr marL="0" indent="0">
              <a:lnSpc>
                <a:spcPct val="90000"/>
              </a:lnSpc>
              <a:buNone/>
            </a:pPr>
            <a:endParaRPr lang="da-DK" sz="1300" dirty="0"/>
          </a:p>
          <a:p>
            <a:pPr marL="0" indent="0">
              <a:lnSpc>
                <a:spcPct val="90000"/>
              </a:lnSpc>
              <a:buNone/>
            </a:pPr>
            <a:endParaRPr lang="da-DK" sz="1300" dirty="0"/>
          </a:p>
          <a:p>
            <a:pPr marL="0" indent="0">
              <a:lnSpc>
                <a:spcPct val="90000"/>
              </a:lnSpc>
              <a:buNone/>
            </a:pPr>
            <a:endParaRPr lang="da-DK" sz="1300" dirty="0"/>
          </a:p>
        </p:txBody>
      </p:sp>
      <p:pic>
        <p:nvPicPr>
          <p:cNvPr id="6" name="Picture 2" descr="Spar på energien ved at sætte huset i stand - Energiguiden.dk">
            <a:extLst>
              <a:ext uri="{FF2B5EF4-FFF2-40B4-BE49-F238E27FC236}">
                <a16:creationId xmlns:a16="http://schemas.microsoft.com/office/drawing/2014/main" id="{227B69B9-48F6-44C0-8A14-A2EBB4E8E1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12000" y="2010051"/>
            <a:ext cx="5424000" cy="3609425"/>
          </a:xfrm>
          <a:prstGeom prst="rect">
            <a:avLst/>
          </a:prstGeom>
          <a:noFill/>
        </p:spPr>
      </p:pic>
    </p:spTree>
    <p:extLst>
      <p:ext uri="{BB962C8B-B14F-4D97-AF65-F5344CB8AC3E}">
        <p14:creationId xmlns:p14="http://schemas.microsoft.com/office/powerpoint/2010/main" val="254092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29D0B5F-6C79-405E-BBB8-79BCBDD43C27}"/>
              </a:ext>
            </a:extLst>
          </p:cNvPr>
          <p:cNvSpPr>
            <a:spLocks noGrp="1"/>
          </p:cNvSpPr>
          <p:nvPr>
            <p:ph type="title"/>
          </p:nvPr>
        </p:nvSpPr>
        <p:spPr>
          <a:xfrm>
            <a:off x="432000" y="360000"/>
            <a:ext cx="7164000" cy="1080000"/>
          </a:xfrm>
        </p:spPr>
        <p:txBody>
          <a:bodyPr anchor="t">
            <a:normAutofit/>
          </a:bodyPr>
          <a:lstStyle/>
          <a:p>
            <a:r>
              <a:rPr lang="da-DK" dirty="0"/>
              <a:t>Arbejde ved bolig – stikledning</a:t>
            </a:r>
          </a:p>
        </p:txBody>
      </p:sp>
      <p:sp>
        <p:nvSpPr>
          <p:cNvPr id="5" name="Pladsholder til tekst 4">
            <a:extLst>
              <a:ext uri="{FF2B5EF4-FFF2-40B4-BE49-F238E27FC236}">
                <a16:creationId xmlns:a16="http://schemas.microsoft.com/office/drawing/2014/main" id="{8787E62C-93E4-46C5-A855-B11202AA7115}"/>
              </a:ext>
            </a:extLst>
          </p:cNvPr>
          <p:cNvSpPr>
            <a:spLocks noGrp="1"/>
          </p:cNvSpPr>
          <p:nvPr>
            <p:ph type="body" sz="quarter" idx="12"/>
          </p:nvPr>
        </p:nvSpPr>
        <p:spPr>
          <a:xfrm>
            <a:off x="432000" y="1652588"/>
            <a:ext cx="7164000" cy="4324350"/>
          </a:xfrm>
        </p:spPr>
        <p:txBody>
          <a:bodyPr vert="horz" lIns="0" tIns="0" rIns="0" bIns="0" rtlCol="0">
            <a:normAutofit/>
          </a:bodyPr>
          <a:lstStyle/>
          <a:p>
            <a:pPr marL="271145" indent="-271145"/>
            <a:r>
              <a:rPr lang="da-DK" sz="1600" dirty="0"/>
              <a:t>Besigtigelse – </a:t>
            </a:r>
            <a:r>
              <a:rPr lang="da-DK" sz="1600" b="1" dirty="0"/>
              <a:t>individuel</a:t>
            </a:r>
            <a:r>
              <a:rPr lang="da-DK" sz="1600" dirty="0"/>
              <a:t> løsning ved hver ejendom</a:t>
            </a:r>
          </a:p>
          <a:p>
            <a:pPr marL="271145" indent="-271145"/>
            <a:r>
              <a:rPr lang="da-DK" sz="1600" dirty="0"/>
              <a:t>I kontaktes pr. mail for nærmere aftale</a:t>
            </a:r>
          </a:p>
          <a:p>
            <a:pPr marL="271145" indent="-271145"/>
            <a:r>
              <a:rPr lang="da-DK" sz="1600" dirty="0"/>
              <a:t>Aftales med projektleder, hvor nedgravning og indføring skal være.</a:t>
            </a:r>
          </a:p>
          <a:p>
            <a:pPr marL="271145" indent="-271145"/>
            <a:r>
              <a:rPr lang="da-DK" sz="1600" dirty="0"/>
              <a:t>Olietank, påvises hvor den er nedgravet, hvis muligt.</a:t>
            </a:r>
          </a:p>
          <a:p>
            <a:pPr marL="271145" indent="-271145"/>
            <a:r>
              <a:rPr lang="da-DK" sz="1600" dirty="0"/>
              <a:t>Stikledning afsluttes med hovedhaner indenfor ydermur.</a:t>
            </a:r>
          </a:p>
          <a:p>
            <a:pPr marL="271145" indent="-271145"/>
            <a:r>
              <a:rPr lang="da-DK" sz="1600" dirty="0"/>
              <a:t>Efter endt stikledningsarbejde, afsluttes reetablering med sand, stabilgrus eller muld efter aftale</a:t>
            </a:r>
          </a:p>
          <a:p>
            <a:pPr marL="271145" indent="-271145"/>
            <a:r>
              <a:rPr lang="da-DK" sz="1600" dirty="0"/>
              <a:t>Det er kun på privat matrikel, vi ikke reetablerer belægninger el. overflader.</a:t>
            </a:r>
          </a:p>
          <a:p>
            <a:pPr marL="0" indent="0">
              <a:buNone/>
            </a:pPr>
            <a:endParaRPr lang="da-DK" dirty="0"/>
          </a:p>
          <a:p>
            <a:pPr marL="271145" indent="-271145"/>
            <a:endParaRPr lang="da-DK" dirty="0"/>
          </a:p>
        </p:txBody>
      </p:sp>
      <p:pic>
        <p:nvPicPr>
          <p:cNvPr id="8" name="Pladsholder til billede 9">
            <a:extLst>
              <a:ext uri="{FF2B5EF4-FFF2-40B4-BE49-F238E27FC236}">
                <a16:creationId xmlns:a16="http://schemas.microsoft.com/office/drawing/2014/main" id="{A8825370-956B-4019-8185-BF7EFF5129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1420"/>
          <a:stretch/>
        </p:blipFill>
        <p:spPr>
          <a:xfrm>
            <a:off x="8028000" y="3229200"/>
            <a:ext cx="4056034" cy="2998800"/>
          </a:xfrm>
          <a:prstGeom prst="rect">
            <a:avLst/>
          </a:prstGeom>
          <a:noFill/>
        </p:spPr>
      </p:pic>
      <p:pic>
        <p:nvPicPr>
          <p:cNvPr id="3" name="Pladsholder til billede 2" descr="Et billede, der indeholder bygning, udendørs, rød, sten&#10;&#10;Automatisk genereret beskrivelse">
            <a:extLst>
              <a:ext uri="{FF2B5EF4-FFF2-40B4-BE49-F238E27FC236}">
                <a16:creationId xmlns:a16="http://schemas.microsoft.com/office/drawing/2014/main" id="{3C9AF088-4BD7-2CED-149C-2D65F2E38C5E}"/>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t="30389" r="-1" b="20260"/>
          <a:stretch/>
        </p:blipFill>
        <p:spPr>
          <a:xfrm>
            <a:off x="8027988" y="107950"/>
            <a:ext cx="4056062" cy="2998788"/>
          </a:xfrm>
          <a:noFill/>
        </p:spPr>
      </p:pic>
    </p:spTree>
    <p:extLst>
      <p:ext uri="{BB962C8B-B14F-4D97-AF65-F5344CB8AC3E}">
        <p14:creationId xmlns:p14="http://schemas.microsoft.com/office/powerpoint/2010/main" val="428006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a:extLst>
              <a:ext uri="{FF2B5EF4-FFF2-40B4-BE49-F238E27FC236}">
                <a16:creationId xmlns:a16="http://schemas.microsoft.com/office/drawing/2014/main" id="{275AA16E-53DA-45BB-913E-C3878D40F416}"/>
              </a:ext>
            </a:extLst>
          </p:cNvPr>
          <p:cNvSpPr>
            <a:spLocks noGrp="1"/>
          </p:cNvSpPr>
          <p:nvPr>
            <p:ph type="title"/>
          </p:nvPr>
        </p:nvSpPr>
        <p:spPr>
          <a:xfrm>
            <a:off x="432000" y="360000"/>
            <a:ext cx="11304000" cy="1080000"/>
          </a:xfrm>
        </p:spPr>
        <p:txBody>
          <a:bodyPr/>
          <a:lstStyle/>
          <a:p>
            <a:r>
              <a:rPr lang="da-DK" dirty="0"/>
              <a:t>Arbejde i boligen – skråboring</a:t>
            </a:r>
            <a:endParaRPr lang="en-US" dirty="0"/>
          </a:p>
        </p:txBody>
      </p:sp>
      <p:pic>
        <p:nvPicPr>
          <p:cNvPr id="13" name="Pladsholder til billede 11">
            <a:extLst>
              <a:ext uri="{FF2B5EF4-FFF2-40B4-BE49-F238E27FC236}">
                <a16:creationId xmlns:a16="http://schemas.microsoft.com/office/drawing/2014/main" id="{5F365016-DD28-4768-81A3-2689B06719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13" r="3329" b="1"/>
          <a:stretch/>
        </p:blipFill>
        <p:spPr>
          <a:xfrm>
            <a:off x="432000" y="1652512"/>
            <a:ext cx="5448000" cy="4325676"/>
          </a:xfrm>
          <a:prstGeom prst="rect">
            <a:avLst/>
          </a:prstGeom>
          <a:noFill/>
        </p:spPr>
      </p:pic>
      <p:pic>
        <p:nvPicPr>
          <p:cNvPr id="14" name="Billede 13" descr="Et billede, der indeholder indendørs, gulv, væg, snavset&#10;&#10;Automatisk genereret beskrivelse">
            <a:extLst>
              <a:ext uri="{FF2B5EF4-FFF2-40B4-BE49-F238E27FC236}">
                <a16:creationId xmlns:a16="http://schemas.microsoft.com/office/drawing/2014/main" id="{00F686C7-8B90-4634-A110-1A40984CB1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931" b="3"/>
          <a:stretch/>
        </p:blipFill>
        <p:spPr>
          <a:xfrm>
            <a:off x="6312000" y="1652589"/>
            <a:ext cx="5424000" cy="4324350"/>
          </a:xfrm>
          <a:prstGeom prst="rect">
            <a:avLst/>
          </a:prstGeom>
          <a:noFill/>
        </p:spPr>
      </p:pic>
    </p:spTree>
    <p:extLst>
      <p:ext uri="{BB962C8B-B14F-4D97-AF65-F5344CB8AC3E}">
        <p14:creationId xmlns:p14="http://schemas.microsoft.com/office/powerpoint/2010/main" val="1776894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5">
            <a:extLst>
              <a:ext uri="{FF2B5EF4-FFF2-40B4-BE49-F238E27FC236}">
                <a16:creationId xmlns:a16="http://schemas.microsoft.com/office/drawing/2014/main" id="{AD4B3CB8-3000-4D1D-AC80-C48E6F1E5C2B}"/>
              </a:ext>
            </a:extLst>
          </p:cNvPr>
          <p:cNvSpPr>
            <a:spLocks noGrp="1"/>
          </p:cNvSpPr>
          <p:nvPr>
            <p:ph type="title"/>
          </p:nvPr>
        </p:nvSpPr>
        <p:spPr>
          <a:xfrm>
            <a:off x="432000" y="360000"/>
            <a:ext cx="11304000" cy="1080000"/>
          </a:xfrm>
        </p:spPr>
        <p:txBody>
          <a:bodyPr anchor="t">
            <a:normAutofit/>
          </a:bodyPr>
          <a:lstStyle/>
          <a:p>
            <a:r>
              <a:rPr lang="en-US" dirty="0"/>
              <a:t>Fjernvarmeunit og montage</a:t>
            </a:r>
          </a:p>
        </p:txBody>
      </p:sp>
      <p:sp>
        <p:nvSpPr>
          <p:cNvPr id="47" name="Content Placeholder 4">
            <a:extLst>
              <a:ext uri="{FF2B5EF4-FFF2-40B4-BE49-F238E27FC236}">
                <a16:creationId xmlns:a16="http://schemas.microsoft.com/office/drawing/2014/main" id="{BE842FFA-D136-4B7D-8E2D-B3FC5031EC17}"/>
              </a:ext>
            </a:extLst>
          </p:cNvPr>
          <p:cNvSpPr>
            <a:spLocks noGrp="1"/>
          </p:cNvSpPr>
          <p:nvPr>
            <p:ph idx="1"/>
          </p:nvPr>
        </p:nvSpPr>
        <p:spPr>
          <a:xfrm>
            <a:off x="432000" y="1652512"/>
            <a:ext cx="5448000" cy="4325676"/>
          </a:xfrm>
        </p:spPr>
        <p:txBody>
          <a:bodyPr vert="horz" lIns="0" tIns="0" rIns="0" bIns="0" rtlCol="0" anchor="t">
            <a:noAutofit/>
          </a:bodyPr>
          <a:lstStyle/>
          <a:p>
            <a:pPr marL="271145" indent="-271145"/>
            <a:r>
              <a:rPr lang="en-US" sz="1600" dirty="0"/>
              <a:t>Din </a:t>
            </a:r>
            <a:r>
              <a:rPr lang="en-US" sz="1600" dirty="0" err="1"/>
              <a:t>VVS’er</a:t>
            </a:r>
            <a:r>
              <a:rPr lang="en-US" sz="1600" dirty="0"/>
              <a:t> </a:t>
            </a:r>
            <a:r>
              <a:rPr lang="en-US" sz="1600" dirty="0" err="1"/>
              <a:t>står</a:t>
            </a:r>
            <a:r>
              <a:rPr lang="en-US" sz="1600" dirty="0"/>
              <a:t> for </a:t>
            </a:r>
            <a:r>
              <a:rPr lang="en-US" sz="1600" dirty="0" err="1"/>
              <a:t>udskiftning</a:t>
            </a:r>
            <a:r>
              <a:rPr lang="en-US" sz="1600" dirty="0"/>
              <a:t> </a:t>
            </a:r>
            <a:r>
              <a:rPr lang="en-US" sz="1600" dirty="0" err="1"/>
              <a:t>af</a:t>
            </a:r>
            <a:r>
              <a:rPr lang="en-US" sz="1600" dirty="0"/>
              <a:t> </a:t>
            </a:r>
            <a:r>
              <a:rPr lang="en-US" sz="1600" dirty="0" err="1"/>
              <a:t>eks</a:t>
            </a:r>
            <a:r>
              <a:rPr lang="en-US" sz="1600" dirty="0"/>
              <a:t>. </a:t>
            </a:r>
            <a:r>
              <a:rPr lang="en-US" sz="1600" dirty="0" err="1"/>
              <a:t>gasfyr</a:t>
            </a:r>
            <a:r>
              <a:rPr lang="en-US" sz="1600" dirty="0"/>
              <a:t>, med en fjernvarmeunit</a:t>
            </a:r>
            <a:endParaRPr lang="en-US" sz="1600" dirty="0">
              <a:cs typeface="Arial"/>
            </a:endParaRPr>
          </a:p>
          <a:p>
            <a:pPr marL="271145" indent="-271145"/>
            <a:r>
              <a:rPr lang="en-US" sz="1600" dirty="0"/>
              <a:t>VVS’eren monterer og tilslutter fjernvarmeunit, og måleren som udleveres af Verdo.</a:t>
            </a:r>
            <a:endParaRPr lang="en-US" sz="1600" dirty="0">
              <a:cs typeface="Arial"/>
            </a:endParaRPr>
          </a:p>
          <a:p>
            <a:pPr marL="271145" indent="-271145"/>
            <a:r>
              <a:rPr lang="en-US" sz="1600" dirty="0"/>
              <a:t>En fjernvarmeunit fylder ca. lige så meget som et overskab i køkkenet.</a:t>
            </a:r>
            <a:endParaRPr lang="en-US" sz="1600" dirty="0">
              <a:cs typeface="Arial"/>
            </a:endParaRPr>
          </a:p>
          <a:p>
            <a:pPr marL="271145" indent="-271145"/>
            <a:r>
              <a:rPr lang="da-DK" sz="1600" dirty="0">
                <a:cs typeface="Arial"/>
              </a:rPr>
              <a:t>Verdo afslutter arbejdet med hovedhaner. VVS'er står for intern installation</a:t>
            </a:r>
          </a:p>
          <a:p>
            <a:pPr marL="0" indent="0">
              <a:buNone/>
            </a:pPr>
            <a:endParaRPr lang="en-US" dirty="0"/>
          </a:p>
        </p:txBody>
      </p:sp>
      <p:pic>
        <p:nvPicPr>
          <p:cNvPr id="14" name="Pladsholder til indhold 13">
            <a:extLst>
              <a:ext uri="{FF2B5EF4-FFF2-40B4-BE49-F238E27FC236}">
                <a16:creationId xmlns:a16="http://schemas.microsoft.com/office/drawing/2014/main" id="{D2EFC888-4FA1-4B1F-89AE-AC79ADCA811E}"/>
              </a:ext>
            </a:extLst>
          </p:cNvPr>
          <p:cNvPicPr>
            <a:picLocks noGrp="1" noChangeAspect="1"/>
          </p:cNvPicPr>
          <p:nvPr>
            <p:ph sz="quarter" idx="16"/>
          </p:nvPr>
        </p:nvPicPr>
        <p:blipFill rotWithShape="1">
          <a:blip r:embed="rId2" cstate="print">
            <a:extLst>
              <a:ext uri="{28A0092B-C50C-407E-A947-70E740481C1C}">
                <a14:useLocalDpi xmlns:a14="http://schemas.microsoft.com/office/drawing/2010/main" val="0"/>
              </a:ext>
            </a:extLst>
          </a:blip>
          <a:srcRect r="5931" b="3"/>
          <a:stretch/>
        </p:blipFill>
        <p:spPr>
          <a:xfrm rot="5400000">
            <a:off x="6551189" y="787868"/>
            <a:ext cx="5984030" cy="4770841"/>
          </a:xfrm>
          <a:noFill/>
        </p:spPr>
      </p:pic>
    </p:spTree>
    <p:extLst>
      <p:ext uri="{BB962C8B-B14F-4D97-AF65-F5344CB8AC3E}">
        <p14:creationId xmlns:p14="http://schemas.microsoft.com/office/powerpoint/2010/main" val="632613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99854-6F31-4B34-B665-350FF512C54A}"/>
              </a:ext>
            </a:extLst>
          </p:cNvPr>
          <p:cNvSpPr>
            <a:spLocks noGrp="1"/>
          </p:cNvSpPr>
          <p:nvPr>
            <p:ph type="title"/>
          </p:nvPr>
        </p:nvSpPr>
        <p:spPr/>
        <p:txBody>
          <a:bodyPr/>
          <a:lstStyle/>
          <a:p>
            <a:r>
              <a:rPr lang="da-DK" dirty="0"/>
              <a:t>Fjernvarmens fordele</a:t>
            </a:r>
          </a:p>
        </p:txBody>
      </p:sp>
      <p:sp>
        <p:nvSpPr>
          <p:cNvPr id="3" name="Pladsholder til indhold 2">
            <a:extLst>
              <a:ext uri="{FF2B5EF4-FFF2-40B4-BE49-F238E27FC236}">
                <a16:creationId xmlns:a16="http://schemas.microsoft.com/office/drawing/2014/main" id="{FD427763-1432-4CE2-96DE-2B490FD31A45}"/>
              </a:ext>
            </a:extLst>
          </p:cNvPr>
          <p:cNvSpPr>
            <a:spLocks noGrp="1"/>
          </p:cNvSpPr>
          <p:nvPr>
            <p:ph idx="1"/>
          </p:nvPr>
        </p:nvSpPr>
        <p:spPr>
          <a:xfrm>
            <a:off x="431999" y="1652512"/>
            <a:ext cx="11303999" cy="4349936"/>
          </a:xfrm>
        </p:spPr>
        <p:txBody>
          <a:bodyPr/>
          <a:lstStyle/>
          <a:p>
            <a:r>
              <a:rPr lang="da-DK" sz="1600" dirty="0"/>
              <a:t>Du betaler kun for den varme du bruger.</a:t>
            </a:r>
          </a:p>
          <a:p>
            <a:r>
              <a:rPr lang="da-DK" sz="1600" dirty="0"/>
              <a:t>Fjernvarmen er selvkørende fra dag ét.</a:t>
            </a:r>
          </a:p>
          <a:p>
            <a:r>
              <a:rPr lang="da-DK" sz="1600" dirty="0"/>
              <a:t>Kræver minimal vedligehold.</a:t>
            </a:r>
          </a:p>
          <a:p>
            <a:r>
              <a:rPr lang="da-DK" sz="1600" dirty="0"/>
              <a:t>Verdo sikrer dig, du altid har varme og varmt vand.</a:t>
            </a:r>
          </a:p>
          <a:p>
            <a:r>
              <a:rPr lang="da-DK" sz="1600" dirty="0"/>
              <a:t>Hverken støjer eller fylder i dit hjem.</a:t>
            </a:r>
          </a:p>
          <a:p>
            <a:r>
              <a:rPr lang="da-DK" sz="1600" dirty="0"/>
              <a:t>En veksler kan sidde i 20-30 år, før udskiftning.</a:t>
            </a:r>
          </a:p>
          <a:p>
            <a:r>
              <a:rPr lang="da-DK" sz="1600" dirty="0"/>
              <a:t>Varmepumpe har 10-15 års levetid.</a:t>
            </a:r>
          </a:p>
          <a:p>
            <a:r>
              <a:rPr lang="da-DK" sz="1600" dirty="0"/>
              <a:t>Varmepumpe er underlagt obligatorisk årligt serviceeftersyn</a:t>
            </a:r>
          </a:p>
          <a:p>
            <a:endParaRPr lang="da-DK" dirty="0"/>
          </a:p>
        </p:txBody>
      </p:sp>
      <p:pic>
        <p:nvPicPr>
          <p:cNvPr id="1026" name="Picture 2" descr="Fordelene ved en bæredygtig bolig, og hvordan du gør det">
            <a:extLst>
              <a:ext uri="{FF2B5EF4-FFF2-40B4-BE49-F238E27FC236}">
                <a16:creationId xmlns:a16="http://schemas.microsoft.com/office/drawing/2014/main" id="{EB233FE1-A3C9-4490-A478-1D953EA32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939" y="1926598"/>
            <a:ext cx="4318484" cy="244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0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857DB-073C-4973-BF5A-AFEEF5B572C7}"/>
              </a:ext>
            </a:extLst>
          </p:cNvPr>
          <p:cNvSpPr>
            <a:spLocks noGrp="1"/>
          </p:cNvSpPr>
          <p:nvPr>
            <p:ph type="title"/>
          </p:nvPr>
        </p:nvSpPr>
        <p:spPr/>
        <p:txBody>
          <a:bodyPr/>
          <a:lstStyle/>
          <a:p>
            <a:r>
              <a:rPr lang="da-DK" dirty="0"/>
              <a:t>Sådan får du fjernvarme i din bolig</a:t>
            </a:r>
          </a:p>
        </p:txBody>
      </p:sp>
      <p:sp>
        <p:nvSpPr>
          <p:cNvPr id="5" name="Pladsholder til indhold 3">
            <a:extLst>
              <a:ext uri="{FF2B5EF4-FFF2-40B4-BE49-F238E27FC236}">
                <a16:creationId xmlns:a16="http://schemas.microsoft.com/office/drawing/2014/main" id="{D6CAD741-1B2D-4A51-93DB-4CDD9E464250}"/>
              </a:ext>
            </a:extLst>
          </p:cNvPr>
          <p:cNvSpPr>
            <a:spLocks noGrp="1"/>
          </p:cNvSpPr>
          <p:nvPr>
            <p:ph idx="1"/>
          </p:nvPr>
        </p:nvSpPr>
        <p:spPr>
          <a:xfrm>
            <a:off x="431800" y="1539089"/>
            <a:ext cx="11174413" cy="4439436"/>
          </a:xfrm>
        </p:spPr>
        <p:txBody>
          <a:bodyPr vert="horz" lIns="0" tIns="0" rIns="0" bIns="0" rtlCol="0" anchor="t">
            <a:noAutofit/>
          </a:bodyPr>
          <a:lstStyle/>
          <a:p>
            <a:pPr marL="457200" indent="-457200">
              <a:buFont typeface="+mj-lt"/>
              <a:buAutoNum type="arabicPeriod"/>
            </a:pPr>
            <a:r>
              <a:rPr lang="da-DK" sz="1600" b="1" dirty="0"/>
              <a:t>Du tilkendegiver</a:t>
            </a:r>
            <a:r>
              <a:rPr lang="da-DK" sz="1600" dirty="0"/>
              <a:t>, at du er interesseret i at få fjernvarme på Verdos hjemmeside</a:t>
            </a:r>
          </a:p>
          <a:p>
            <a:pPr marL="457200" indent="-457200">
              <a:buFont typeface="+mj-lt"/>
              <a:buAutoNum type="arabicPeriod"/>
            </a:pPr>
            <a:r>
              <a:rPr lang="da-DK" sz="1600" dirty="0"/>
              <a:t>Verdo </a:t>
            </a:r>
            <a:r>
              <a:rPr lang="da-DK" sz="1600" b="1" dirty="0"/>
              <a:t>kontakter dig</a:t>
            </a:r>
            <a:r>
              <a:rPr lang="da-DK" sz="1600" dirty="0"/>
              <a:t>, for besigtigelse</a:t>
            </a:r>
          </a:p>
          <a:p>
            <a:pPr marL="457200" indent="-457200">
              <a:buFont typeface="+mj-lt"/>
              <a:buAutoNum type="arabicPeriod"/>
            </a:pPr>
            <a:r>
              <a:rPr lang="da-DK" sz="1600" dirty="0"/>
              <a:t>Du </a:t>
            </a:r>
            <a:r>
              <a:rPr lang="da-DK" sz="1600" b="1" dirty="0"/>
              <a:t>modtager en kundeaftale </a:t>
            </a:r>
            <a:r>
              <a:rPr lang="da-DK" sz="1600" dirty="0"/>
              <a:t>efter besøget</a:t>
            </a:r>
            <a:endParaRPr lang="da-DK" sz="1600" b="1" dirty="0"/>
          </a:p>
          <a:p>
            <a:pPr marL="457200" indent="-457200">
              <a:buFont typeface="+mj-lt"/>
              <a:buAutoNum type="arabicPeriod"/>
            </a:pPr>
            <a:r>
              <a:rPr lang="da-DK" sz="1600" dirty="0"/>
              <a:t>Du</a:t>
            </a:r>
            <a:r>
              <a:rPr lang="da-DK" sz="1600" b="1" dirty="0"/>
              <a:t> underskriver </a:t>
            </a:r>
            <a:r>
              <a:rPr lang="da-DK" sz="1600" dirty="0"/>
              <a:t>fremsendte tilbud med </a:t>
            </a:r>
            <a:r>
              <a:rPr lang="da-DK" sz="1600" dirty="0" err="1"/>
              <a:t>MitID</a:t>
            </a:r>
            <a:r>
              <a:rPr lang="da-DK" sz="1600" dirty="0"/>
              <a:t> og </a:t>
            </a:r>
            <a:r>
              <a:rPr lang="da-DK" sz="1600" b="1" dirty="0"/>
              <a:t>betaler</a:t>
            </a:r>
            <a:r>
              <a:rPr lang="da-DK" sz="1600" dirty="0"/>
              <a:t> faktura</a:t>
            </a:r>
            <a:endParaRPr lang="da-DK" sz="1600" dirty="0">
              <a:cs typeface="Arial"/>
            </a:endParaRPr>
          </a:p>
          <a:p>
            <a:pPr marL="457200" indent="-457200">
              <a:buFont typeface="+mj-lt"/>
              <a:buAutoNum type="arabicPeriod"/>
            </a:pPr>
            <a:r>
              <a:rPr lang="da-DK" sz="1600" dirty="0"/>
              <a:t>Verdo </a:t>
            </a:r>
            <a:r>
              <a:rPr lang="da-DK" sz="1600" b="1" dirty="0"/>
              <a:t>etablerer stikledning </a:t>
            </a:r>
            <a:r>
              <a:rPr lang="da-DK" sz="1600" dirty="0"/>
              <a:t>ind til dit hus. </a:t>
            </a:r>
            <a:r>
              <a:rPr lang="da-DK" sz="1600" b="1" dirty="0"/>
              <a:t>Du skal blot reetablere</a:t>
            </a:r>
            <a:r>
              <a:rPr lang="da-DK" sz="1600" dirty="0"/>
              <a:t> overflader</a:t>
            </a:r>
            <a:endParaRPr lang="da-DK" sz="1600" dirty="0">
              <a:cs typeface="Arial"/>
            </a:endParaRPr>
          </a:p>
          <a:p>
            <a:pPr marL="457200" indent="-457200">
              <a:buFont typeface="+mj-lt"/>
              <a:buAutoNum type="arabicPeriod"/>
            </a:pPr>
            <a:r>
              <a:rPr lang="da-DK" sz="1600" b="1" dirty="0"/>
              <a:t>Din VVS-installatør afkobler</a:t>
            </a:r>
            <a:r>
              <a:rPr lang="da-DK" sz="1600" dirty="0"/>
              <a:t> nuværende varmekilde og montere fjernvarmeunit</a:t>
            </a:r>
            <a:endParaRPr lang="da-DK" sz="1600" dirty="0">
              <a:cs typeface="Arial"/>
            </a:endParaRPr>
          </a:p>
          <a:p>
            <a:pPr marL="457200" indent="-457200">
              <a:buFont typeface="+mj-lt"/>
              <a:buAutoNum type="arabicPeriod"/>
            </a:pPr>
            <a:r>
              <a:rPr lang="da-DK" sz="1600" dirty="0"/>
              <a:t>Du kontakter dit gasselskab for </a:t>
            </a:r>
            <a:r>
              <a:rPr lang="da-DK" sz="1600" b="1" dirty="0"/>
              <a:t>afkobling af gas</a:t>
            </a:r>
            <a:endParaRPr lang="da-DK" sz="1600" b="1" dirty="0">
              <a:cs typeface="Arial"/>
            </a:endParaRPr>
          </a:p>
          <a:p>
            <a:pPr marL="0" indent="0">
              <a:buNone/>
            </a:pPr>
            <a:endParaRPr lang="da-DK" sz="1600" dirty="0"/>
          </a:p>
          <a:p>
            <a:pPr marL="0" indent="0">
              <a:buNone/>
            </a:pPr>
            <a:endParaRPr lang="da-DK" sz="1600" dirty="0"/>
          </a:p>
          <a:p>
            <a:pPr marL="0" indent="0" algn="ctr">
              <a:buNone/>
            </a:pPr>
            <a:r>
              <a:rPr lang="da-DK" sz="1600" dirty="0"/>
              <a:t>Sådan – Du har nu fjernvarme i dit hus.</a:t>
            </a:r>
          </a:p>
          <a:p>
            <a:pPr marL="271145" indent="-271145"/>
            <a:endParaRPr lang="da-DK" dirty="0">
              <a:cs typeface="Arial"/>
            </a:endParaRPr>
          </a:p>
        </p:txBody>
      </p:sp>
    </p:spTree>
    <p:extLst>
      <p:ext uri="{BB962C8B-B14F-4D97-AF65-F5344CB8AC3E}">
        <p14:creationId xmlns:p14="http://schemas.microsoft.com/office/powerpoint/2010/main" val="50273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5"/>
          <p:cNvSpPr>
            <a:spLocks/>
          </p:cNvSpPr>
          <p:nvPr/>
        </p:nvSpPr>
        <p:spPr>
          <a:xfrm>
            <a:off x="105694" y="99453"/>
            <a:ext cx="11980611" cy="6124969"/>
          </a:xfrm>
          <a:prstGeom prst="rect">
            <a:avLst/>
          </a:prstGeom>
          <a:solidFill>
            <a:srgbClr val="005844"/>
          </a:solidFill>
          <a:ln cap="flat">
            <a:noFill/>
            <a:prstDash val="solid"/>
          </a:ln>
        </p:spPr>
        <p:txBody>
          <a:bodyPr vert="horz" wrap="square" lIns="71999" tIns="71999" rIns="71999" bIns="71999"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ladsholder til dato 3"/>
          <p:cNvSpPr txBox="1">
            <a:spLocks/>
          </p:cNvSpPr>
          <p:nvPr/>
        </p:nvSpPr>
        <p:spPr>
          <a:xfrm>
            <a:off x="899998" y="6508680"/>
            <a:ext cx="2248966" cy="187479"/>
          </a:xfrm>
          <a:prstGeom prst="rect">
            <a:avLst/>
          </a:prstGeom>
          <a:noFill/>
          <a:ln cap="flat">
            <a:noFill/>
          </a:ln>
        </p:spPr>
        <p:txBody>
          <a:bodyPr vert="horz" wrap="square" lIns="0" tIns="0" rIns="0" bIns="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4" name="Tekstfelt 1"/>
          <p:cNvSpPr txBox="1">
            <a:spLocks/>
          </p:cNvSpPr>
          <p:nvPr/>
        </p:nvSpPr>
        <p:spPr>
          <a:xfrm>
            <a:off x="1163736" y="3324314"/>
            <a:ext cx="9336480" cy="1545886"/>
          </a:xfrm>
          <a:prstGeom prst="rect">
            <a:avLst/>
          </a:prstGeom>
          <a:noFill/>
          <a:ln cap="flat">
            <a:noFill/>
          </a:ln>
        </p:spPr>
        <p:txBody>
          <a:bodyPr vert="horz" wrap="square" lIns="0" tIns="0" rIns="0" bIns="0" anchor="ctr" anchorCtr="0" compatLnSpc="1">
            <a:noAutofit/>
          </a:bodyPr>
          <a:lstStyle/>
          <a:p>
            <a:pPr algn="ctr">
              <a:defRPr sz="1800" b="0" i="0" u="none" strike="noStrike" kern="0" cap="none" spc="0" baseline="0">
                <a:solidFill>
                  <a:srgbClr val="000000"/>
                </a:solidFill>
                <a:uFillTx/>
              </a:defRPr>
            </a:pPr>
            <a:r>
              <a:rPr kumimoji="0" lang="da-DK" sz="4000" b="0" i="0" u="none" strike="noStrike" kern="0" cap="none" spc="0" normalizeH="0" baseline="0" noProof="0" dirty="0">
                <a:ln>
                  <a:noFill/>
                </a:ln>
                <a:solidFill>
                  <a:schemeClr val="bg1"/>
                </a:solidFill>
                <a:effectLst/>
                <a:uLnTx/>
                <a:uFillTx/>
                <a:latin typeface="Arial"/>
                <a:ea typeface="+mn-ea"/>
                <a:cs typeface="+mn-cs"/>
              </a:rPr>
              <a:t>Spørgsmål </a:t>
            </a:r>
            <a:r>
              <a:rPr lang="da-DK" sz="4000" kern="0" dirty="0">
                <a:solidFill>
                  <a:schemeClr val="bg1"/>
                </a:solidFill>
                <a:latin typeface="Arial"/>
              </a:rPr>
              <a:t>fra Facebook</a:t>
            </a:r>
            <a:endParaRPr kumimoji="0" lang="da-DK" sz="4000" b="0" i="0" u="none" strike="noStrike" kern="0" cap="none" spc="0" normalizeH="0" baseline="0" noProof="0" dirty="0">
              <a:ln>
                <a:noFill/>
              </a:ln>
              <a:solidFill>
                <a:schemeClr val="bg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600" b="0" i="0" u="none" strike="noStrike" kern="1200" cap="none" spc="0" normalizeH="0" baseline="0" noProof="0" dirty="0">
              <a:ln>
                <a:noFill/>
              </a:ln>
              <a:solidFill>
                <a:prstClr val="white"/>
              </a:solidFill>
              <a:effectLst/>
              <a:uLnTx/>
              <a:uFillTx/>
              <a:latin typeface="Arial"/>
              <a:ea typeface="+mn-ea"/>
              <a:cs typeface="+mn-cs"/>
            </a:endParaRPr>
          </a:p>
          <a:p>
            <a:pPr marL="285750" indent="-285750" algn="ctr">
              <a:buFont typeface="Arial"/>
              <a:buChar char="•"/>
              <a:defRPr sz="1800" b="0" i="0" u="none" strike="noStrike" kern="0" cap="none" spc="0" baseline="0">
                <a:solidFill>
                  <a:srgbClr val="000000"/>
                </a:solidFill>
                <a:uFillTx/>
              </a:defRPr>
            </a:pPr>
            <a:r>
              <a:rPr lang="da-DK" sz="1600" b="0" i="0" dirty="0">
                <a:solidFill>
                  <a:schemeClr val="bg1"/>
                </a:solidFill>
                <a:effectLst/>
                <a:latin typeface="Segoe UI Historic" panose="020B0502040204020203" pitchFamily="34" charset="0"/>
              </a:rPr>
              <a:t>Hvor lang tid skal man forvente, at en vej er gravet op/hvor lang tid går der fra opgravning til slut på f.eks. en vej med f.eks. 16 huse, hvor nok 60-70 % skal tilkobles?</a:t>
            </a:r>
            <a:br>
              <a:rPr lang="da-DK" sz="1600" dirty="0">
                <a:solidFill>
                  <a:schemeClr val="bg1"/>
                </a:solidFill>
                <a:latin typeface="Arial"/>
                <a:cs typeface="Arial"/>
              </a:rPr>
            </a:br>
            <a:br>
              <a:rPr lang="da-DK" sz="1600" dirty="0">
                <a:latin typeface="Arial"/>
              </a:rPr>
            </a:br>
            <a:endParaRPr lang="da-DK" sz="1600" dirty="0">
              <a:latin typeface="Arial"/>
            </a:endParaRPr>
          </a:p>
          <a:p>
            <a:pPr algn="ctr">
              <a:defRPr sz="1800" b="0" i="0" u="none" strike="noStrike" kern="0" cap="none" spc="0" baseline="0">
                <a:solidFill>
                  <a:srgbClr val="000000"/>
                </a:solidFill>
                <a:uFillTx/>
              </a:defRPr>
            </a:pPr>
            <a:r>
              <a:rPr lang="da-DK" sz="1600" dirty="0">
                <a:solidFill>
                  <a:srgbClr val="76B727"/>
                </a:solidFill>
                <a:latin typeface="Arial"/>
              </a:rPr>
              <a:t>Fra der bliver gravet op, til der er varme på tager ca. en måneds tid.</a:t>
            </a:r>
            <a:br>
              <a:rPr lang="da-DK" sz="1600" dirty="0">
                <a:solidFill>
                  <a:srgbClr val="76B727"/>
                </a:solidFill>
                <a:latin typeface="Arial"/>
              </a:rPr>
            </a:br>
            <a:r>
              <a:rPr lang="da-DK" sz="1600" dirty="0">
                <a:solidFill>
                  <a:srgbClr val="76B727"/>
                </a:solidFill>
                <a:latin typeface="Arial"/>
              </a:rPr>
              <a:t>Forløber alt planmæssigt inkl. asfaltering, en uge ekstra.</a:t>
            </a:r>
          </a:p>
          <a:p>
            <a:pPr marL="285750" indent="-285750" algn="ctr">
              <a:buFont typeface="Arial"/>
              <a:buChar char="•"/>
              <a:defRPr sz="1800" b="0" i="0" u="none" strike="noStrike" kern="0" cap="none" spc="0" baseline="0">
                <a:solidFill>
                  <a:srgbClr val="000000"/>
                </a:solidFill>
                <a:uFillTx/>
              </a:defRPr>
            </a:pPr>
            <a:endParaRPr lang="da-DK" sz="1600" dirty="0">
              <a:solidFill>
                <a:schemeClr val="bg1"/>
              </a:solidFill>
              <a:latin typeface="Arial"/>
              <a:cs typeface="Arial"/>
            </a:endParaRPr>
          </a:p>
          <a:p>
            <a:pPr algn="ctr">
              <a:defRPr sz="1800" b="0" i="0" u="none" strike="noStrike" kern="0" cap="none" spc="0" baseline="0">
                <a:solidFill>
                  <a:srgbClr val="000000"/>
                </a:solidFill>
                <a:uFillTx/>
              </a:defRPr>
            </a:pPr>
            <a:br>
              <a:rPr lang="da-DK" sz="1600" kern="0" dirty="0">
                <a:solidFill>
                  <a:schemeClr val="accent1"/>
                </a:solidFill>
                <a:latin typeface="Arial"/>
                <a:cs typeface="Arial"/>
              </a:rPr>
            </a:br>
            <a:endParaRPr lang="da-DK" sz="1600" kern="0" dirty="0">
              <a:solidFill>
                <a:schemeClr val="accent1"/>
              </a:solidFill>
              <a:latin typeface="Arial"/>
              <a:cs typeface="Arial"/>
            </a:endParaRPr>
          </a:p>
          <a:p>
            <a:pPr algn="ctr">
              <a:defRPr sz="1800" b="0" i="0" u="none" strike="noStrike" kern="0" cap="none" spc="0" baseline="0">
                <a:solidFill>
                  <a:srgbClr val="000000"/>
                </a:solidFill>
                <a:uFillTx/>
              </a:defRPr>
            </a:pPr>
            <a:endParaRPr lang="da-DK" sz="1600" b="0" i="0" u="none" strike="noStrike" kern="0" cap="none" spc="0" normalizeH="0" baseline="0" noProof="0" dirty="0">
              <a:ln>
                <a:noFill/>
              </a:ln>
              <a:solidFill>
                <a:schemeClr val="accent1"/>
              </a:solidFill>
              <a:effectLst/>
              <a:uLnTx/>
              <a:uFillTx/>
              <a:latin typeface="Arial"/>
              <a:cs typeface="Arial"/>
            </a:endParaRPr>
          </a:p>
          <a:p>
            <a:pPr algn="ctr">
              <a:defRPr sz="1800" b="0" i="0" u="none" strike="noStrike" kern="0" cap="none" spc="0" baseline="0">
                <a:solidFill>
                  <a:srgbClr val="000000"/>
                </a:solidFill>
                <a:uFillTx/>
              </a:defRPr>
            </a:pPr>
            <a:endParaRPr lang="da-DK" sz="1600" kern="0" dirty="0">
              <a:solidFill>
                <a:schemeClr val="accent1"/>
              </a:solidFill>
              <a:latin typeface="Arial"/>
              <a:cs typeface="Arial"/>
            </a:endParaRPr>
          </a:p>
          <a:p>
            <a:pPr lvl="8" algn="ctr">
              <a:defRPr sz="1800" b="0" i="0" u="none" strike="noStrike" kern="0" cap="none" spc="0" baseline="0">
                <a:solidFill>
                  <a:srgbClr val="000000"/>
                </a:solidFill>
                <a:uFillTx/>
              </a:defRPr>
            </a:pPr>
            <a:r>
              <a:rPr lang="da-DK" sz="1600" b="0" i="1" u="none" strike="noStrike" kern="0" cap="none" spc="0" normalizeH="0" baseline="0" noProof="0" dirty="0">
                <a:ln>
                  <a:noFill/>
                </a:ln>
                <a:solidFill>
                  <a:schemeClr val="bg1"/>
                </a:solidFill>
                <a:effectLst/>
                <a:uLnTx/>
                <a:uFillTx/>
                <a:latin typeface="Arial"/>
                <a:cs typeface="Arial"/>
              </a:rPr>
              <a:t>Dorthe C.</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9600" b="0" i="0" u="none" strike="noStrike" cap="none" spc="0" normalizeH="0" baseline="0" noProof="0" dirty="0">
              <a:ln>
                <a:noFill/>
              </a:ln>
              <a:solidFill>
                <a:prstClr val="white"/>
              </a:solidFill>
              <a:effectLst/>
              <a:uLnTx/>
              <a:uFillTx/>
              <a:latin typeface="Arial"/>
              <a:cs typeface="Arial"/>
            </a:endParaRPr>
          </a:p>
          <a:p>
            <a:pPr>
              <a:defRPr sz="1800" b="0" i="0" u="none" strike="noStrike" kern="0" cap="none" spc="0" baseline="0">
                <a:solidFill>
                  <a:srgbClr val="000000"/>
                </a:solidFill>
                <a:uFillTx/>
              </a:defRPr>
            </a:pPr>
            <a:endParaRPr lang="da-DK" sz="4000" kern="0" dirty="0">
              <a:solidFill>
                <a:prstClr val="white"/>
              </a:solidFill>
              <a:latin typeface="Arial"/>
              <a:cs typeface="Arial"/>
            </a:endParaRPr>
          </a:p>
        </p:txBody>
      </p:sp>
    </p:spTree>
    <p:extLst>
      <p:ext uri="{BB962C8B-B14F-4D97-AF65-F5344CB8AC3E}">
        <p14:creationId xmlns:p14="http://schemas.microsoft.com/office/powerpoint/2010/main" val="1621428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5"/>
          <p:cNvSpPr>
            <a:spLocks/>
          </p:cNvSpPr>
          <p:nvPr/>
        </p:nvSpPr>
        <p:spPr>
          <a:xfrm>
            <a:off x="105694" y="107999"/>
            <a:ext cx="11980611" cy="6124969"/>
          </a:xfrm>
          <a:prstGeom prst="rect">
            <a:avLst/>
          </a:prstGeom>
          <a:solidFill>
            <a:srgbClr val="005844"/>
          </a:solidFill>
          <a:ln cap="flat">
            <a:noFill/>
            <a:prstDash val="solid"/>
          </a:ln>
        </p:spPr>
        <p:txBody>
          <a:bodyPr vert="horz" wrap="square" lIns="71999" tIns="71999" rIns="71999" bIns="71999"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Pladsholder til dato 3"/>
          <p:cNvSpPr txBox="1">
            <a:spLocks/>
          </p:cNvSpPr>
          <p:nvPr/>
        </p:nvSpPr>
        <p:spPr>
          <a:xfrm>
            <a:off x="899998" y="6508680"/>
            <a:ext cx="2248966" cy="187479"/>
          </a:xfrm>
          <a:prstGeom prst="rect">
            <a:avLst/>
          </a:prstGeom>
          <a:noFill/>
          <a:ln cap="flat">
            <a:noFill/>
          </a:ln>
        </p:spPr>
        <p:txBody>
          <a:bodyPr vert="horz" wrap="square" lIns="0" tIns="0" rIns="0" bIns="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4" name="Tekstfelt 1"/>
          <p:cNvSpPr txBox="1">
            <a:spLocks/>
          </p:cNvSpPr>
          <p:nvPr/>
        </p:nvSpPr>
        <p:spPr>
          <a:xfrm>
            <a:off x="1080000" y="3170484"/>
            <a:ext cx="9336480" cy="1800200"/>
          </a:xfrm>
          <a:prstGeom prst="rect">
            <a:avLst/>
          </a:prstGeom>
          <a:noFill/>
          <a:ln cap="flat">
            <a:noFill/>
          </a:ln>
        </p:spPr>
        <p:txBody>
          <a:bodyPr vert="horz" wrap="square" lIns="0" tIns="0" rIns="0" bIns="0" anchor="ctr" anchorCtr="0" compatLnSpc="1">
            <a:noAutofit/>
          </a:bodyPr>
          <a:lstStyle/>
          <a:p>
            <a:pPr algn="ctr">
              <a:defRPr sz="1800" b="0" i="0" u="none" strike="noStrike" kern="0" cap="none" spc="0" baseline="0">
                <a:solidFill>
                  <a:srgbClr val="000000"/>
                </a:solidFill>
                <a:uFillTx/>
              </a:defRPr>
            </a:pPr>
            <a:r>
              <a:rPr kumimoji="0" lang="da-DK" sz="4000" b="0" i="0" u="none" strike="noStrike" kern="0" cap="none" spc="0" normalizeH="0" baseline="0" noProof="0" dirty="0">
                <a:ln>
                  <a:noFill/>
                </a:ln>
                <a:solidFill>
                  <a:schemeClr val="bg1"/>
                </a:solidFill>
                <a:effectLst/>
                <a:uLnTx/>
                <a:uFillTx/>
                <a:latin typeface="Arial"/>
                <a:ea typeface="+mn-ea"/>
                <a:cs typeface="+mn-cs"/>
              </a:rPr>
              <a:t>Spørgsmål </a:t>
            </a:r>
            <a:r>
              <a:rPr lang="da-DK" sz="4000" kern="0" dirty="0">
                <a:solidFill>
                  <a:schemeClr val="bg1"/>
                </a:solidFill>
                <a:latin typeface="Arial"/>
              </a:rPr>
              <a:t>fra Facebook</a:t>
            </a:r>
            <a:endParaRPr kumimoji="0" lang="da-DK" sz="4000" b="0" i="0" u="none" strike="noStrike" kern="0" cap="none" spc="0" normalizeH="0" baseline="0" noProof="0" dirty="0">
              <a:ln>
                <a:noFill/>
              </a:ln>
              <a:solidFill>
                <a:schemeClr val="bg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600" b="0" i="0" u="none" strike="noStrike" kern="1200" cap="none" spc="0" normalizeH="0" baseline="0" noProof="0" dirty="0">
              <a:ln>
                <a:noFill/>
              </a:ln>
              <a:solidFill>
                <a:prstClr val="white"/>
              </a:solidFill>
              <a:effectLst/>
              <a:uLnTx/>
              <a:uFillTx/>
              <a:latin typeface="Arial"/>
              <a:ea typeface="+mn-ea"/>
              <a:cs typeface="+mn-cs"/>
            </a:endParaRPr>
          </a:p>
          <a:p>
            <a:pPr marL="285750" indent="-285750" algn="ctr">
              <a:buFont typeface="Arial"/>
              <a:buChar char="•"/>
              <a:defRPr sz="1800" b="0" i="0" u="none" strike="noStrike" kern="0" cap="none" spc="0" baseline="0">
                <a:solidFill>
                  <a:srgbClr val="000000"/>
                </a:solidFill>
                <a:uFillTx/>
              </a:defRPr>
            </a:pPr>
            <a:r>
              <a:rPr lang="da-DK" sz="1600" b="0" i="0" dirty="0">
                <a:solidFill>
                  <a:schemeClr val="bg1"/>
                </a:solidFill>
                <a:effectLst/>
                <a:latin typeface="Segoe UI Historic" panose="020B0502040204020203" pitchFamily="34" charset="0"/>
              </a:rPr>
              <a:t>Er I klar til at komme med en tidsplan kombineret med hvilke veje og hvornår?</a:t>
            </a:r>
          </a:p>
          <a:p>
            <a:pPr marL="0" marR="0" lvl="0" indent="0" algn="ctr" defTabSz="914400">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b="0" i="0" u="none" strike="noStrike" kern="0" cap="none" spc="0" normalizeH="0" baseline="0" noProof="0" dirty="0">
              <a:ln>
                <a:noFill/>
              </a:ln>
              <a:solidFill>
                <a:schemeClr val="bg1"/>
              </a:solidFill>
              <a:effectLst/>
              <a:uLnTx/>
              <a:uFillTx/>
              <a:latin typeface="Arial"/>
              <a:cs typeface="Arial"/>
            </a:endParaRPr>
          </a:p>
          <a:p>
            <a:pPr algn="ctr">
              <a:defRPr sz="1800" b="0" i="0" u="none" strike="noStrike" kern="0" cap="none" spc="0" baseline="0">
                <a:solidFill>
                  <a:srgbClr val="000000"/>
                </a:solidFill>
                <a:uFillTx/>
              </a:defRPr>
            </a:pPr>
            <a:r>
              <a:rPr lang="da-DK" sz="1600" b="0" i="0" u="none" strike="noStrike" cap="none" spc="0" normalizeH="0" baseline="0" noProof="0" dirty="0">
                <a:ln>
                  <a:noFill/>
                </a:ln>
                <a:solidFill>
                  <a:schemeClr val="bg2"/>
                </a:solidFill>
                <a:effectLst/>
                <a:uLnTx/>
                <a:uFillTx/>
                <a:latin typeface="Arial"/>
                <a:cs typeface="Arial"/>
              </a:rPr>
              <a:t>Efter </a:t>
            </a:r>
            <a:r>
              <a:rPr lang="da-DK" sz="1600" b="0" i="0" u="none" strike="noStrike" cap="none" spc="0" normalizeH="0" baseline="0" noProof="0">
                <a:ln>
                  <a:noFill/>
                </a:ln>
                <a:solidFill>
                  <a:schemeClr val="bg2"/>
                </a:solidFill>
                <a:effectLst/>
                <a:uLnTx/>
                <a:uFillTx/>
                <a:latin typeface="Arial"/>
                <a:cs typeface="Arial"/>
              </a:rPr>
              <a:t>udbuddet godkendes/laves </a:t>
            </a:r>
            <a:r>
              <a:rPr lang="da-DK" sz="1600" b="0" i="0" u="none" strike="noStrike" cap="none" spc="0" normalizeH="0" baseline="0" noProof="0" dirty="0">
                <a:ln>
                  <a:noFill/>
                </a:ln>
                <a:solidFill>
                  <a:schemeClr val="bg2"/>
                </a:solidFill>
                <a:effectLst/>
                <a:uLnTx/>
                <a:uFillTx/>
                <a:latin typeface="Arial"/>
                <a:cs typeface="Arial"/>
              </a:rPr>
              <a:t>tidsplanen i fællesskab med entreprenøren.</a:t>
            </a:r>
            <a:br>
              <a:rPr lang="da-DK" sz="1600" b="0" i="0" u="none" strike="noStrike" cap="none" spc="0" normalizeH="0" baseline="0" noProof="0" dirty="0">
                <a:ln>
                  <a:noFill/>
                </a:ln>
                <a:solidFill>
                  <a:schemeClr val="bg2"/>
                </a:solidFill>
                <a:effectLst/>
                <a:uLnTx/>
                <a:uFillTx/>
                <a:latin typeface="Arial"/>
                <a:cs typeface="Arial"/>
              </a:rPr>
            </a:br>
            <a:r>
              <a:rPr lang="da-DK" sz="1600" b="0" i="0" u="none" strike="noStrike" cap="none" spc="0" normalizeH="0" baseline="0" noProof="0" dirty="0">
                <a:ln>
                  <a:noFill/>
                </a:ln>
                <a:solidFill>
                  <a:schemeClr val="bg2"/>
                </a:solidFill>
                <a:effectLst/>
                <a:uLnTx/>
                <a:uFillTx/>
                <a:latin typeface="Arial"/>
                <a:cs typeface="Arial"/>
              </a:rPr>
              <a:t>Tidsplanen vil fremgå inde på Område siden.</a:t>
            </a:r>
            <a:br>
              <a:rPr lang="da-DK" sz="1600" b="0" i="0" u="none" strike="noStrike" cap="none" spc="0" normalizeH="0" baseline="0" noProof="0" dirty="0">
                <a:ln>
                  <a:noFill/>
                </a:ln>
                <a:solidFill>
                  <a:schemeClr val="bg2"/>
                </a:solidFill>
                <a:effectLst/>
                <a:uLnTx/>
                <a:uFillTx/>
                <a:latin typeface="Arial"/>
                <a:cs typeface="Arial"/>
              </a:rPr>
            </a:br>
            <a:r>
              <a:rPr lang="da-DK" sz="1600" dirty="0">
                <a:solidFill>
                  <a:schemeClr val="bg2"/>
                </a:solidFill>
                <a:latin typeface="Arial"/>
                <a:cs typeface="Arial"/>
              </a:rPr>
              <a:t>Løbende etape tidsplaner vil udsendes til jer via mail.</a:t>
            </a:r>
            <a:endParaRPr lang="da-DK" sz="1600" b="0" i="0" u="none" strike="noStrike" cap="none" spc="0" normalizeH="0" baseline="0" noProof="0" dirty="0">
              <a:ln>
                <a:noFill/>
              </a:ln>
              <a:solidFill>
                <a:schemeClr val="bg1"/>
              </a:solidFill>
              <a:effectLst/>
              <a:uLnTx/>
              <a:uFillTx/>
              <a:latin typeface="Arial"/>
              <a:cs typeface="Arial"/>
            </a:endParaRPr>
          </a:p>
          <a:p>
            <a:pPr algn="ctr">
              <a:defRPr sz="1800" b="0" i="0" u="none" strike="noStrike" kern="0" cap="none" spc="0" baseline="0">
                <a:solidFill>
                  <a:srgbClr val="000000"/>
                </a:solidFill>
                <a:uFillTx/>
              </a:defRPr>
            </a:pPr>
            <a:br>
              <a:rPr lang="da-DK" sz="1600" kern="0" dirty="0">
                <a:solidFill>
                  <a:schemeClr val="bg2"/>
                </a:solidFill>
                <a:latin typeface="Arial"/>
                <a:cs typeface="Arial"/>
              </a:rPr>
            </a:br>
            <a:endParaRPr lang="da-DK" sz="1600" kern="0" dirty="0">
              <a:solidFill>
                <a:schemeClr val="bg2"/>
              </a:solidFill>
              <a:latin typeface="Arial"/>
              <a:cs typeface="Arial"/>
            </a:endParaRPr>
          </a:p>
          <a:p>
            <a:pPr lvl="5" algn="ctr">
              <a:defRPr sz="1800" b="0" i="0" u="none" strike="noStrike" kern="0" cap="none" spc="0" baseline="0">
                <a:solidFill>
                  <a:srgbClr val="000000"/>
                </a:solidFill>
                <a:uFillTx/>
              </a:defRPr>
            </a:pPr>
            <a:r>
              <a:rPr lang="da-DK" sz="1600" i="1" kern="0" dirty="0">
                <a:solidFill>
                  <a:schemeClr val="bg1"/>
                </a:solidFill>
                <a:latin typeface="Arial"/>
                <a:cs typeface="Arial"/>
              </a:rPr>
              <a:t>                            Dorthe C.</a:t>
            </a:r>
          </a:p>
          <a:p>
            <a:pPr>
              <a:defRPr sz="1800" b="0" i="0" u="none" strike="noStrike" kern="0" cap="none" spc="0" baseline="0">
                <a:solidFill>
                  <a:srgbClr val="000000"/>
                </a:solidFill>
                <a:uFillTx/>
              </a:defRPr>
            </a:pPr>
            <a:endParaRPr lang="da-DK" sz="9600" kern="0" dirty="0">
              <a:solidFill>
                <a:prstClr val="white"/>
              </a:solidFill>
              <a:latin typeface="Arial"/>
              <a:cs typeface="Arial"/>
            </a:endParaRPr>
          </a:p>
          <a:p>
            <a:pPr>
              <a:defRPr sz="1800" b="0" i="0" u="none" strike="noStrike" kern="0" cap="none" spc="0" baseline="0">
                <a:solidFill>
                  <a:srgbClr val="000000"/>
                </a:solidFill>
                <a:uFillTx/>
              </a:defRPr>
            </a:pPr>
            <a:endParaRPr lang="da-DK" sz="4000" kern="0" dirty="0">
              <a:solidFill>
                <a:prstClr val="white"/>
              </a:solidFill>
              <a:latin typeface="Arial"/>
              <a:cs typeface="Arial"/>
            </a:endParaRPr>
          </a:p>
        </p:txBody>
      </p:sp>
    </p:spTree>
    <p:extLst>
      <p:ext uri="{BB962C8B-B14F-4D97-AF65-F5344CB8AC3E}">
        <p14:creationId xmlns:p14="http://schemas.microsoft.com/office/powerpoint/2010/main" val="121953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5"/>
          <p:cNvSpPr>
            <a:spLocks/>
          </p:cNvSpPr>
          <p:nvPr/>
        </p:nvSpPr>
        <p:spPr>
          <a:xfrm>
            <a:off x="105694" y="107999"/>
            <a:ext cx="11980611" cy="6124969"/>
          </a:xfrm>
          <a:prstGeom prst="rect">
            <a:avLst/>
          </a:prstGeom>
          <a:solidFill>
            <a:srgbClr val="005844"/>
          </a:solidFill>
          <a:ln cap="flat">
            <a:noFill/>
            <a:prstDash val="solid"/>
          </a:ln>
        </p:spPr>
        <p:txBody>
          <a:bodyPr vert="horz" wrap="square" lIns="71999" tIns="71999" rIns="71999" bIns="71999"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Pladsholder til dato 3"/>
          <p:cNvSpPr txBox="1">
            <a:spLocks/>
          </p:cNvSpPr>
          <p:nvPr/>
        </p:nvSpPr>
        <p:spPr>
          <a:xfrm>
            <a:off x="899998" y="6508680"/>
            <a:ext cx="2248966" cy="187479"/>
          </a:xfrm>
          <a:prstGeom prst="rect">
            <a:avLst/>
          </a:prstGeom>
          <a:noFill/>
          <a:ln cap="flat">
            <a:noFill/>
          </a:ln>
        </p:spPr>
        <p:txBody>
          <a:bodyPr vert="horz" wrap="square" lIns="0" tIns="0" rIns="0" bIns="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4" name="Tekstfelt 1"/>
          <p:cNvSpPr txBox="1">
            <a:spLocks/>
          </p:cNvSpPr>
          <p:nvPr/>
        </p:nvSpPr>
        <p:spPr>
          <a:xfrm>
            <a:off x="1080000" y="3170484"/>
            <a:ext cx="9336480" cy="1800200"/>
          </a:xfrm>
          <a:prstGeom prst="rect">
            <a:avLst/>
          </a:prstGeom>
          <a:noFill/>
          <a:ln cap="flat">
            <a:noFill/>
          </a:ln>
        </p:spPr>
        <p:txBody>
          <a:bodyPr vert="horz" wrap="square" lIns="0" tIns="0" rIns="0" bIns="0" anchor="ctr" anchorCtr="0" compatLnSpc="1">
            <a:noAutofit/>
          </a:bodyPr>
          <a:lstStyle/>
          <a:p>
            <a:pPr algn="ctr">
              <a:defRPr sz="1800" b="0" i="0" u="none" strike="noStrike" kern="0" cap="none" spc="0" baseline="0">
                <a:solidFill>
                  <a:srgbClr val="000000"/>
                </a:solidFill>
                <a:uFillTx/>
              </a:defRPr>
            </a:pPr>
            <a:r>
              <a:rPr kumimoji="0" lang="da-DK" sz="4000" b="0" i="0" u="none" strike="noStrike" kern="0" cap="none" spc="0" normalizeH="0" baseline="0" noProof="0" dirty="0">
                <a:ln>
                  <a:noFill/>
                </a:ln>
                <a:solidFill>
                  <a:schemeClr val="bg1"/>
                </a:solidFill>
                <a:effectLst/>
                <a:uLnTx/>
                <a:uFillTx/>
                <a:latin typeface="Arial"/>
                <a:ea typeface="+mn-ea"/>
                <a:cs typeface="+mn-cs"/>
              </a:rPr>
              <a:t>Spørgsmål </a:t>
            </a:r>
            <a:r>
              <a:rPr lang="da-DK" sz="4000" kern="0" dirty="0">
                <a:solidFill>
                  <a:schemeClr val="bg1"/>
                </a:solidFill>
                <a:latin typeface="Arial"/>
              </a:rPr>
              <a:t>fra Facebook</a:t>
            </a:r>
            <a:endParaRPr kumimoji="0" lang="da-DK" sz="4000" b="0" i="0" u="none" strike="noStrike" kern="0" cap="none" spc="0" normalizeH="0" baseline="0" noProof="0" dirty="0">
              <a:ln>
                <a:noFill/>
              </a:ln>
              <a:solidFill>
                <a:schemeClr val="bg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600" b="0" i="0" u="none" strike="noStrike" kern="1200" cap="none" spc="0" normalizeH="0" baseline="0" noProof="0" dirty="0">
              <a:ln>
                <a:noFill/>
              </a:ln>
              <a:solidFill>
                <a:prstClr val="white"/>
              </a:solidFill>
              <a:effectLst/>
              <a:uLnTx/>
              <a:uFillTx/>
              <a:latin typeface="Arial"/>
              <a:ea typeface="+mn-ea"/>
              <a:cs typeface="+mn-cs"/>
            </a:endParaRPr>
          </a:p>
          <a:p>
            <a:pPr marL="285750" indent="-285750" algn="ctr">
              <a:buFont typeface="Arial" panose="020B0604020202020204" pitchFamily="34" charset="0"/>
              <a:buChar char="•"/>
              <a:defRPr sz="1800" b="0" i="0" u="none" strike="noStrike" kern="0" cap="none" spc="0" baseline="0">
                <a:solidFill>
                  <a:srgbClr val="000000"/>
                </a:solidFill>
                <a:uFillTx/>
              </a:defRPr>
            </a:pPr>
            <a:r>
              <a:rPr lang="da-DK" sz="1600" b="0" i="0" dirty="0">
                <a:solidFill>
                  <a:schemeClr val="bg1"/>
                </a:solidFill>
                <a:effectLst/>
                <a:latin typeface="Segoe UI Historic" panose="020B0502040204020203" pitchFamily="34" charset="0"/>
              </a:rPr>
              <a:t>Kunne Verdo ikke være behjælpelig med at indhente tilbud fra installatør, så der kan opnås så billig pris som muligt for så mange som muligt? (I Aalborg har der været tilkobling til fjernvarme inkl. installation og reetablering af fliser og græs udenfor i en samlet pris, så det må kunne lade sig gøre)</a:t>
            </a:r>
            <a:endParaRPr lang="da-DK" sz="1600" kern="0" dirty="0">
              <a:solidFill>
                <a:schemeClr val="bg1"/>
              </a:solidFill>
              <a:latin typeface="Arial"/>
              <a:cs typeface="Arial"/>
            </a:endParaRPr>
          </a:p>
          <a:p>
            <a:pPr marL="0" marR="0" lvl="0" indent="0" algn="ctr" defTabSz="914400">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b="0" i="0" u="none" strike="noStrike" kern="0" cap="none" spc="0" normalizeH="0" baseline="0" noProof="0" dirty="0">
              <a:ln>
                <a:noFill/>
              </a:ln>
              <a:solidFill>
                <a:schemeClr val="bg1"/>
              </a:solidFill>
              <a:effectLst/>
              <a:uLnTx/>
              <a:uFillTx/>
              <a:latin typeface="Arial"/>
              <a:cs typeface="Arial"/>
            </a:endParaRPr>
          </a:p>
          <a:p>
            <a:pPr algn="ctr">
              <a:defRPr sz="1800" b="0" i="0" u="none" strike="noStrike" kern="0" cap="none" spc="0" baseline="0">
                <a:solidFill>
                  <a:srgbClr val="000000"/>
                </a:solidFill>
                <a:uFillTx/>
              </a:defRPr>
            </a:pPr>
            <a:r>
              <a:rPr lang="da-DK" sz="1600" dirty="0">
                <a:solidFill>
                  <a:schemeClr val="bg2"/>
                </a:solidFill>
                <a:latin typeface="Arial"/>
                <a:cs typeface="Arial"/>
              </a:rPr>
              <a:t>Desværre ikke. Gå sammen på en vej mht. VVS-delen.</a:t>
            </a:r>
            <a:br>
              <a:rPr lang="da-DK" sz="1600" dirty="0">
                <a:solidFill>
                  <a:schemeClr val="bg2"/>
                </a:solidFill>
                <a:latin typeface="Arial"/>
                <a:cs typeface="Arial"/>
              </a:rPr>
            </a:br>
            <a:r>
              <a:rPr lang="da-DK" sz="1600" dirty="0">
                <a:solidFill>
                  <a:schemeClr val="bg2"/>
                </a:solidFill>
                <a:latin typeface="Arial"/>
                <a:cs typeface="Arial"/>
              </a:rPr>
              <a:t>Verdo har ikke en VVS afd. længere. </a:t>
            </a:r>
            <a:br>
              <a:rPr lang="da-DK" sz="1600" dirty="0">
                <a:solidFill>
                  <a:schemeClr val="bg2"/>
                </a:solidFill>
                <a:latin typeface="Arial"/>
                <a:cs typeface="Arial"/>
              </a:rPr>
            </a:br>
            <a:r>
              <a:rPr lang="da-DK" sz="1600" dirty="0">
                <a:solidFill>
                  <a:schemeClr val="bg2"/>
                </a:solidFill>
                <a:latin typeface="Arial"/>
                <a:cs typeface="Arial"/>
              </a:rPr>
              <a:t>Der er valgt at holde tilslutningsprisen nede, da reetableringsarbejdet varierer meget.</a:t>
            </a:r>
            <a:br>
              <a:rPr lang="da-DK" sz="1600" kern="0" dirty="0">
                <a:solidFill>
                  <a:schemeClr val="bg2"/>
                </a:solidFill>
                <a:latin typeface="Arial"/>
                <a:cs typeface="Arial"/>
              </a:rPr>
            </a:br>
            <a:endParaRPr lang="da-DK" sz="1600" kern="0" dirty="0">
              <a:solidFill>
                <a:schemeClr val="bg2"/>
              </a:solidFill>
              <a:latin typeface="Arial"/>
              <a:cs typeface="Arial"/>
            </a:endParaRPr>
          </a:p>
          <a:p>
            <a:pPr algn="r">
              <a:defRPr sz="1800" b="0" i="0" u="none" strike="noStrike" kern="0" cap="none" spc="0" baseline="0">
                <a:solidFill>
                  <a:srgbClr val="000000"/>
                </a:solidFill>
                <a:uFillTx/>
              </a:defRPr>
            </a:pPr>
            <a:r>
              <a:rPr lang="da-DK" sz="1600" kern="0" dirty="0">
                <a:solidFill>
                  <a:schemeClr val="bg1"/>
                </a:solidFill>
                <a:latin typeface="Arial"/>
                <a:cs typeface="Arial"/>
              </a:rPr>
              <a:t>Dorthe C</a:t>
            </a:r>
            <a:r>
              <a:rPr lang="da-DK" sz="1600" kern="0" dirty="0">
                <a:solidFill>
                  <a:schemeClr val="bg2"/>
                </a:solidFill>
                <a:latin typeface="Arial"/>
                <a:cs typeface="Arial"/>
              </a:rPr>
              <a:t>.</a:t>
            </a:r>
          </a:p>
          <a:p>
            <a:pPr lvl="5" algn="ctr">
              <a:defRPr sz="1800" b="0" i="0" u="none" strike="noStrike" kern="0" cap="none" spc="0" baseline="0">
                <a:solidFill>
                  <a:srgbClr val="000000"/>
                </a:solidFill>
                <a:uFillTx/>
              </a:defRPr>
            </a:pPr>
            <a:r>
              <a:rPr lang="da-DK" sz="1600" i="1" kern="0" dirty="0">
                <a:solidFill>
                  <a:schemeClr val="bg1"/>
                </a:solidFill>
                <a:latin typeface="Arial"/>
                <a:cs typeface="Arial"/>
              </a:rPr>
              <a:t>                            </a:t>
            </a:r>
          </a:p>
          <a:p>
            <a:pPr>
              <a:defRPr sz="1800" b="0" i="0" u="none" strike="noStrike" kern="0" cap="none" spc="0" baseline="0">
                <a:solidFill>
                  <a:srgbClr val="000000"/>
                </a:solidFill>
                <a:uFillTx/>
              </a:defRPr>
            </a:pPr>
            <a:endParaRPr lang="da-DK" sz="9600" kern="0" dirty="0">
              <a:solidFill>
                <a:prstClr val="white"/>
              </a:solidFill>
              <a:latin typeface="Arial"/>
              <a:cs typeface="Arial"/>
            </a:endParaRPr>
          </a:p>
          <a:p>
            <a:pPr>
              <a:defRPr sz="1800" b="0" i="0" u="none" strike="noStrike" kern="0" cap="none" spc="0" baseline="0">
                <a:solidFill>
                  <a:srgbClr val="000000"/>
                </a:solidFill>
                <a:uFillTx/>
              </a:defRPr>
            </a:pPr>
            <a:endParaRPr lang="da-DK" sz="4000" kern="0" dirty="0">
              <a:solidFill>
                <a:prstClr val="white"/>
              </a:solidFill>
              <a:latin typeface="Arial"/>
              <a:cs typeface="Arial"/>
            </a:endParaRPr>
          </a:p>
        </p:txBody>
      </p:sp>
    </p:spTree>
    <p:extLst>
      <p:ext uri="{BB962C8B-B14F-4D97-AF65-F5344CB8AC3E}">
        <p14:creationId xmlns:p14="http://schemas.microsoft.com/office/powerpoint/2010/main" val="938906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C6F4A04-43FB-44A4-BF51-30EA079B8A07}"/>
              </a:ext>
            </a:extLst>
          </p:cNvPr>
          <p:cNvPicPr>
            <a:picLocks noGrp="1"/>
          </p:cNvPicPr>
          <p:nvPr>
            <p:ph type="pic" sz="quarter" idx="12"/>
          </p:nvPr>
        </p:nvPicPr>
        <p:blipFill>
          <a:blip r:embed="rId2" cstate="print">
            <a:extLst>
              <a:ext uri="{28A0092B-C50C-407E-A947-70E740481C1C}">
                <a14:useLocalDpi xmlns:a14="http://schemas.microsoft.com/office/drawing/2010/main" val="0"/>
              </a:ext>
            </a:extLst>
          </a:blip>
          <a:srcRect t="988" b="988"/>
          <a:stretch/>
        </p:blipFill>
        <p:spPr>
          <a:xfrm>
            <a:off x="99784" y="1813868"/>
            <a:ext cx="5728448" cy="3230264"/>
          </a:xfrm>
        </p:spPr>
      </p:pic>
      <p:sp>
        <p:nvSpPr>
          <p:cNvPr id="6" name="Title 5">
            <a:extLst>
              <a:ext uri="{FF2B5EF4-FFF2-40B4-BE49-F238E27FC236}">
                <a16:creationId xmlns:a16="http://schemas.microsoft.com/office/drawing/2014/main" id="{510D8D11-01D6-4DCC-AC1C-807E8BA320A8}"/>
              </a:ext>
            </a:extLst>
          </p:cNvPr>
          <p:cNvSpPr>
            <a:spLocks noGrp="1"/>
          </p:cNvSpPr>
          <p:nvPr>
            <p:ph type="title"/>
          </p:nvPr>
        </p:nvSpPr>
        <p:spPr/>
        <p:txBody>
          <a:bodyPr/>
          <a:lstStyle/>
          <a:p>
            <a:r>
              <a:rPr lang="en-GB" dirty="0"/>
              <a:t>Fjernvarme til </a:t>
            </a:r>
            <a:r>
              <a:rPr lang="en-GB" dirty="0" err="1"/>
              <a:t>Romalt</a:t>
            </a:r>
            <a:r>
              <a:rPr lang="en-GB" dirty="0"/>
              <a:t> </a:t>
            </a:r>
            <a:br>
              <a:rPr lang="en-GB" dirty="0"/>
            </a:br>
            <a:r>
              <a:rPr lang="en-GB" sz="1400" dirty="0"/>
              <a:t>Informationsmøde den 22. februar 2022</a:t>
            </a:r>
          </a:p>
        </p:txBody>
      </p:sp>
      <p:pic>
        <p:nvPicPr>
          <p:cNvPr id="3" name="Billede 2">
            <a:extLst>
              <a:ext uri="{FF2B5EF4-FFF2-40B4-BE49-F238E27FC236}">
                <a16:creationId xmlns:a16="http://schemas.microsoft.com/office/drawing/2014/main" id="{D110BCC5-AECD-7183-5A79-395B3C838871}"/>
              </a:ext>
            </a:extLst>
          </p:cNvPr>
          <p:cNvPicPr>
            <a:picLocks noChangeAspect="1"/>
          </p:cNvPicPr>
          <p:nvPr/>
        </p:nvPicPr>
        <p:blipFill>
          <a:blip r:embed="rId3"/>
          <a:stretch>
            <a:fillRect/>
          </a:stretch>
        </p:blipFill>
        <p:spPr>
          <a:xfrm>
            <a:off x="5939328" y="1813868"/>
            <a:ext cx="6152888" cy="3230265"/>
          </a:xfrm>
          <a:prstGeom prst="rect">
            <a:avLst/>
          </a:prstGeom>
          <a:noFill/>
        </p:spPr>
      </p:pic>
    </p:spTree>
    <p:extLst>
      <p:ext uri="{BB962C8B-B14F-4D97-AF65-F5344CB8AC3E}">
        <p14:creationId xmlns:p14="http://schemas.microsoft.com/office/powerpoint/2010/main" val="2011962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5"/>
          <p:cNvSpPr>
            <a:spLocks/>
          </p:cNvSpPr>
          <p:nvPr/>
        </p:nvSpPr>
        <p:spPr>
          <a:xfrm>
            <a:off x="105694" y="107999"/>
            <a:ext cx="11980611" cy="6124969"/>
          </a:xfrm>
          <a:prstGeom prst="rect">
            <a:avLst/>
          </a:prstGeom>
          <a:solidFill>
            <a:srgbClr val="005844"/>
          </a:solidFill>
          <a:ln cap="flat">
            <a:noFill/>
            <a:prstDash val="solid"/>
          </a:ln>
        </p:spPr>
        <p:txBody>
          <a:bodyPr vert="horz" wrap="square" lIns="71999" tIns="71999" rIns="71999" bIns="71999"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Pladsholder til dato 3"/>
          <p:cNvSpPr txBox="1">
            <a:spLocks/>
          </p:cNvSpPr>
          <p:nvPr/>
        </p:nvSpPr>
        <p:spPr>
          <a:xfrm>
            <a:off x="899998" y="6508680"/>
            <a:ext cx="2248966" cy="187479"/>
          </a:xfrm>
          <a:prstGeom prst="rect">
            <a:avLst/>
          </a:prstGeom>
          <a:noFill/>
          <a:ln cap="flat">
            <a:noFill/>
          </a:ln>
        </p:spPr>
        <p:txBody>
          <a:bodyPr vert="horz" wrap="square" lIns="0" tIns="0" rIns="0" bIns="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4" name="Tekstfelt 1"/>
          <p:cNvSpPr txBox="1">
            <a:spLocks/>
          </p:cNvSpPr>
          <p:nvPr/>
        </p:nvSpPr>
        <p:spPr>
          <a:xfrm>
            <a:off x="700755" y="504202"/>
            <a:ext cx="9715725" cy="5315484"/>
          </a:xfrm>
          <a:prstGeom prst="rect">
            <a:avLst/>
          </a:prstGeom>
          <a:noFill/>
          <a:ln cap="flat">
            <a:noFill/>
          </a:ln>
        </p:spPr>
        <p:txBody>
          <a:bodyPr vert="horz" wrap="square" lIns="0" tIns="0" rIns="0" bIns="0" anchor="ctr" anchorCtr="0" compatLnSpc="1">
            <a:noAutofit/>
          </a:bodyPr>
          <a:lstStyle/>
          <a:p>
            <a:pPr algn="ctr">
              <a:defRPr sz="1800" b="0" i="0" u="none" strike="noStrike" kern="0" cap="none" spc="0" baseline="0">
                <a:solidFill>
                  <a:srgbClr val="000000"/>
                </a:solidFill>
                <a:uFillTx/>
              </a:defRPr>
            </a:pPr>
            <a:r>
              <a:rPr kumimoji="0" lang="da-DK" sz="4000" b="0" i="0" u="none" strike="noStrike" kern="0" cap="none" spc="0" normalizeH="0" baseline="0" noProof="0" dirty="0">
                <a:ln>
                  <a:noFill/>
                </a:ln>
                <a:solidFill>
                  <a:schemeClr val="bg1"/>
                </a:solidFill>
                <a:effectLst/>
                <a:uLnTx/>
                <a:uFillTx/>
                <a:latin typeface="Arial"/>
                <a:ea typeface="+mn-ea"/>
                <a:cs typeface="+mn-cs"/>
              </a:rPr>
              <a:t>Spørgsmål </a:t>
            </a:r>
            <a:r>
              <a:rPr lang="da-DK" sz="4000" kern="0" dirty="0">
                <a:solidFill>
                  <a:schemeClr val="bg1"/>
                </a:solidFill>
                <a:latin typeface="Arial"/>
              </a:rPr>
              <a:t>fra Facebook</a:t>
            </a:r>
            <a:endParaRPr kumimoji="0" lang="da-DK" sz="4000" b="0" i="0" u="none" strike="noStrike" kern="0" cap="none" spc="0" normalizeH="0" baseline="0" noProof="0" dirty="0">
              <a:ln>
                <a:noFill/>
              </a:ln>
              <a:solidFill>
                <a:schemeClr val="bg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dirty="0">
              <a:solidFill>
                <a:prstClr val="white"/>
              </a:solidFill>
              <a:latin typeface="Arial"/>
            </a:endParaRPr>
          </a:p>
          <a:p>
            <a:pPr marL="285750" indent="-285750" algn="ctr">
              <a:buFont typeface="Arial" panose="020B0604020202020204" pitchFamily="34" charset="0"/>
              <a:buChar char="•"/>
              <a:defRPr sz="1800" b="0" i="0" u="none" strike="noStrike" kern="0" cap="none" spc="0" baseline="0">
                <a:solidFill>
                  <a:srgbClr val="000000"/>
                </a:solidFill>
                <a:uFillTx/>
              </a:defRPr>
            </a:pPr>
            <a:r>
              <a:rPr lang="da-DK" sz="1600" b="0" i="0" dirty="0">
                <a:solidFill>
                  <a:schemeClr val="bg1"/>
                </a:solidFill>
                <a:effectLst/>
                <a:latin typeface="Segoe UI Historic" panose="020B0502040204020203" pitchFamily="34" charset="0"/>
              </a:rPr>
              <a:t>Plan for nedgravning. Hvilke veje tages i hvilken rækkefølge? Bare sådan i overskrifter, detaljerne er sikkert ikke fastslåede endnu.</a:t>
            </a:r>
          </a:p>
          <a:p>
            <a:pPr algn="ctr">
              <a:defRPr sz="1800" b="0" i="0" u="none" strike="noStrike" kern="0" cap="none" spc="0" baseline="0">
                <a:solidFill>
                  <a:srgbClr val="000000"/>
                </a:solidFill>
                <a:uFillTx/>
              </a:defRPr>
            </a:pPr>
            <a:endParaRPr lang="da-DK" sz="1600" b="0" i="0" dirty="0">
              <a:solidFill>
                <a:srgbClr val="76B727"/>
              </a:solidFill>
              <a:effectLst/>
              <a:latin typeface="Segoe UI Historic" panose="020B0502040204020203" pitchFamily="34" charset="0"/>
            </a:endParaRPr>
          </a:p>
          <a:p>
            <a:pPr algn="ctr">
              <a:defRPr sz="1800" b="0" i="0" u="none" strike="noStrike" kern="0" cap="none" spc="0" baseline="0">
                <a:solidFill>
                  <a:srgbClr val="000000"/>
                </a:solidFill>
                <a:uFillTx/>
              </a:defRPr>
            </a:pPr>
            <a:r>
              <a:rPr lang="da-DK" sz="1600" kern="0" dirty="0">
                <a:solidFill>
                  <a:srgbClr val="76B727"/>
                </a:solidFill>
                <a:latin typeface="Segoe UI Historic" panose="020B0502040204020203" pitchFamily="34" charset="0"/>
                <a:cs typeface="Arial"/>
              </a:rPr>
              <a:t>Etaperne er</a:t>
            </a:r>
            <a:r>
              <a:rPr lang="da-DK" sz="1600" u="none" strike="noStrike" kern="0" cap="none" spc="0" normalizeH="0" baseline="0" noProof="0" dirty="0">
                <a:ln>
                  <a:noFill/>
                </a:ln>
                <a:solidFill>
                  <a:srgbClr val="76B727"/>
                </a:solidFill>
                <a:uLnTx/>
                <a:uFillTx/>
                <a:latin typeface="Segoe UI Historic" panose="020B0502040204020203" pitchFamily="34" charset="0"/>
                <a:cs typeface="Arial"/>
              </a:rPr>
              <a:t> fastlagt inde på hjemmesiden. Endelig tidsplan laves sammen med entreprenørerne, disse vil man kunne se inde på siden.</a:t>
            </a:r>
            <a:br>
              <a:rPr lang="da-DK" sz="1600" u="none" strike="noStrike" kern="0" cap="none" spc="0" normalizeH="0" baseline="0" noProof="0" dirty="0">
                <a:ln>
                  <a:noFill/>
                </a:ln>
                <a:solidFill>
                  <a:srgbClr val="76B727"/>
                </a:solidFill>
                <a:uLnTx/>
                <a:uFillTx/>
                <a:latin typeface="Segoe UI Historic" panose="020B0502040204020203" pitchFamily="34" charset="0"/>
                <a:cs typeface="Arial"/>
              </a:rPr>
            </a:br>
            <a:r>
              <a:rPr lang="da-DK" sz="1600" u="none" strike="noStrike" kern="0" cap="none" spc="0" normalizeH="0" baseline="0" noProof="0" dirty="0">
                <a:ln>
                  <a:noFill/>
                </a:ln>
                <a:solidFill>
                  <a:srgbClr val="76B727"/>
                </a:solidFill>
                <a:uLnTx/>
                <a:uFillTx/>
                <a:latin typeface="Segoe UI Historic" panose="020B0502040204020203" pitchFamily="34" charset="0"/>
                <a:cs typeface="Arial"/>
              </a:rPr>
              <a:t>Vi afholder besigtigelse løbende, en etape af gangen. Så vi besøger jer i god tid inden arbejdet påbegyndes.</a:t>
            </a:r>
          </a:p>
          <a:p>
            <a:pPr algn="ctr">
              <a:defRPr sz="1800" b="0" i="0" u="none" strike="noStrike" kern="0" cap="none" spc="0" baseline="0">
                <a:solidFill>
                  <a:srgbClr val="000000"/>
                </a:solidFill>
                <a:uFillTx/>
              </a:defRPr>
            </a:pPr>
            <a:endParaRPr lang="da-DK" sz="1600" dirty="0">
              <a:solidFill>
                <a:srgbClr val="FF0000"/>
              </a:solidFill>
              <a:latin typeface="Arial"/>
              <a:cs typeface="Arial"/>
            </a:endParaRPr>
          </a:p>
          <a:p>
            <a:pPr algn="ctr">
              <a:defRPr sz="1800" b="0" i="0" u="none" strike="noStrike" kern="0" cap="none" spc="0" baseline="0">
                <a:solidFill>
                  <a:srgbClr val="000000"/>
                </a:solidFill>
                <a:uFillTx/>
              </a:defRPr>
            </a:pPr>
            <a:endParaRPr lang="da-DK" sz="1600" dirty="0">
              <a:solidFill>
                <a:srgbClr val="FFFFFF"/>
              </a:solidFill>
              <a:latin typeface="Arial"/>
              <a:cs typeface="Arial"/>
            </a:endParaRPr>
          </a:p>
          <a:p>
            <a:pPr lvl="8" algn="ctr">
              <a:defRPr sz="1800" b="0" i="0" u="none" strike="noStrike" kern="0" cap="none" spc="0" baseline="0">
                <a:solidFill>
                  <a:srgbClr val="000000"/>
                </a:solidFill>
                <a:uFillTx/>
              </a:defRPr>
            </a:pPr>
            <a:br>
              <a:rPr lang="da-DK" sz="1600" i="1" dirty="0">
                <a:solidFill>
                  <a:srgbClr val="FFFFFF"/>
                </a:solidFill>
                <a:latin typeface="Arial"/>
                <a:cs typeface="Arial"/>
              </a:rPr>
            </a:br>
            <a:r>
              <a:rPr lang="da-DK" sz="1600" i="1" dirty="0">
                <a:solidFill>
                  <a:srgbClr val="FFFFFF"/>
                </a:solidFill>
                <a:latin typeface="Arial"/>
                <a:cs typeface="Arial"/>
              </a:rPr>
              <a:t>Morten M.</a:t>
            </a:r>
          </a:p>
          <a:p>
            <a:pPr>
              <a:defRPr sz="1800" b="0" i="0" u="none" strike="noStrike" kern="0" cap="none" spc="0" baseline="0">
                <a:solidFill>
                  <a:srgbClr val="000000"/>
                </a:solidFill>
                <a:uFillTx/>
              </a:defRPr>
            </a:pPr>
            <a:r>
              <a:rPr lang="da-DK" sz="1200" b="0" i="0" u="none" strike="noStrike" kern="0" cap="none" spc="0" normalizeH="0" baseline="0" noProof="0" dirty="0">
                <a:ln>
                  <a:noFill/>
                </a:ln>
                <a:solidFill>
                  <a:srgbClr val="76B727"/>
                </a:solidFill>
                <a:effectLst/>
                <a:uLnTx/>
                <a:uFillTx/>
                <a:latin typeface="Arial"/>
                <a:cs typeface="Arial"/>
              </a:rPr>
              <a:t>https://www.verdo.com/dk/fjernvarme/omraader/romalt/</a:t>
            </a:r>
          </a:p>
          <a:p>
            <a:pPr>
              <a:defRPr sz="1800" b="0" i="0" u="none" strike="noStrike" kern="0" cap="none" spc="0" baseline="0">
                <a:solidFill>
                  <a:srgbClr val="000000"/>
                </a:solidFill>
                <a:uFillTx/>
              </a:defRPr>
            </a:pPr>
            <a:endParaRPr lang="da-DK" sz="1200" b="0" i="0" u="none" strike="noStrike" cap="none" spc="0" normalizeH="0" baseline="0" noProof="0" dirty="0">
              <a:ln>
                <a:noFill/>
              </a:ln>
              <a:solidFill>
                <a:srgbClr val="FFFFFF"/>
              </a:solidFill>
              <a:effectLst/>
              <a:uLnTx/>
              <a:uFillTx/>
              <a:latin typeface="Arial"/>
              <a:cs typeface="Arial"/>
            </a:endParaRPr>
          </a:p>
          <a:p>
            <a:pPr>
              <a:defRPr sz="1800" b="0" i="0" u="none" strike="noStrike" kern="0" cap="none" spc="0" baseline="0">
                <a:solidFill>
                  <a:srgbClr val="000000"/>
                </a:solidFill>
                <a:uFillTx/>
              </a:defRPr>
            </a:pPr>
            <a:endParaRPr lang="da-DK" sz="4000" dirty="0">
              <a:solidFill>
                <a:srgbClr val="FFFFFF"/>
              </a:solidFill>
              <a:latin typeface="Arial"/>
              <a:cs typeface="Arial"/>
            </a:endParaRPr>
          </a:p>
        </p:txBody>
      </p:sp>
      <p:pic>
        <p:nvPicPr>
          <p:cNvPr id="6" name="Billede 5">
            <a:extLst>
              <a:ext uri="{FF2B5EF4-FFF2-40B4-BE49-F238E27FC236}">
                <a16:creationId xmlns:a16="http://schemas.microsoft.com/office/drawing/2014/main" id="{3B5CB7DC-EDD7-1FFC-3CEE-E0F59AF3FC70}"/>
              </a:ext>
            </a:extLst>
          </p:cNvPr>
          <p:cNvPicPr>
            <a:picLocks noChangeAspect="1"/>
          </p:cNvPicPr>
          <p:nvPr/>
        </p:nvPicPr>
        <p:blipFill>
          <a:blip r:embed="rId3"/>
          <a:stretch>
            <a:fillRect/>
          </a:stretch>
        </p:blipFill>
        <p:spPr>
          <a:xfrm>
            <a:off x="7940700" y="3922520"/>
            <a:ext cx="4251300" cy="2234658"/>
          </a:xfrm>
          <a:prstGeom prst="rect">
            <a:avLst/>
          </a:prstGeom>
        </p:spPr>
      </p:pic>
    </p:spTree>
    <p:extLst>
      <p:ext uri="{BB962C8B-B14F-4D97-AF65-F5344CB8AC3E}">
        <p14:creationId xmlns:p14="http://schemas.microsoft.com/office/powerpoint/2010/main" val="63058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5"/>
          <p:cNvSpPr>
            <a:spLocks/>
          </p:cNvSpPr>
          <p:nvPr/>
        </p:nvSpPr>
        <p:spPr>
          <a:xfrm>
            <a:off x="105694" y="107999"/>
            <a:ext cx="11980611" cy="6124969"/>
          </a:xfrm>
          <a:prstGeom prst="rect">
            <a:avLst/>
          </a:prstGeom>
          <a:solidFill>
            <a:srgbClr val="005844"/>
          </a:solidFill>
          <a:ln cap="flat">
            <a:noFill/>
            <a:prstDash val="solid"/>
          </a:ln>
        </p:spPr>
        <p:txBody>
          <a:bodyPr vert="horz" wrap="square" lIns="71999" tIns="71999" rIns="71999" bIns="71999"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Pladsholder til dato 3"/>
          <p:cNvSpPr txBox="1">
            <a:spLocks/>
          </p:cNvSpPr>
          <p:nvPr/>
        </p:nvSpPr>
        <p:spPr>
          <a:xfrm>
            <a:off x="899998" y="6508680"/>
            <a:ext cx="2248966" cy="187479"/>
          </a:xfrm>
          <a:prstGeom prst="rect">
            <a:avLst/>
          </a:prstGeom>
          <a:noFill/>
          <a:ln cap="flat">
            <a:noFill/>
          </a:ln>
        </p:spPr>
        <p:txBody>
          <a:bodyPr vert="horz" wrap="square" lIns="0" tIns="0" rIns="0" bIns="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4" name="Tekstfelt 1"/>
          <p:cNvSpPr txBox="1">
            <a:spLocks/>
          </p:cNvSpPr>
          <p:nvPr/>
        </p:nvSpPr>
        <p:spPr>
          <a:xfrm>
            <a:off x="1113495" y="3170484"/>
            <a:ext cx="9336480" cy="1800200"/>
          </a:xfrm>
          <a:prstGeom prst="rect">
            <a:avLst/>
          </a:prstGeom>
          <a:noFill/>
          <a:ln cap="flat">
            <a:noFill/>
          </a:ln>
        </p:spPr>
        <p:txBody>
          <a:bodyPr vert="horz" wrap="square" lIns="0" tIns="0" rIns="0" bIns="0" anchor="ctr" anchorCtr="0" compatLnSpc="1">
            <a:noAutofit/>
          </a:bodyPr>
          <a:lstStyle/>
          <a:p>
            <a:pPr algn="ctr">
              <a:defRPr sz="1800" b="0" i="0" u="none" strike="noStrike" kern="0" cap="none" spc="0" baseline="0">
                <a:solidFill>
                  <a:srgbClr val="000000"/>
                </a:solidFill>
                <a:uFillTx/>
              </a:defRPr>
            </a:pPr>
            <a:r>
              <a:rPr kumimoji="0" lang="da-DK" sz="4000" b="0" i="0" u="none" strike="noStrike" kern="0" cap="none" spc="0" normalizeH="0" baseline="0" noProof="0" dirty="0">
                <a:ln>
                  <a:noFill/>
                </a:ln>
                <a:solidFill>
                  <a:schemeClr val="bg1"/>
                </a:solidFill>
                <a:effectLst/>
                <a:uLnTx/>
                <a:uFillTx/>
                <a:latin typeface="Arial"/>
                <a:ea typeface="+mn-ea"/>
                <a:cs typeface="+mn-cs"/>
              </a:rPr>
              <a:t>Spørgsmål </a:t>
            </a:r>
            <a:r>
              <a:rPr lang="da-DK" sz="4000" kern="0" dirty="0">
                <a:solidFill>
                  <a:schemeClr val="bg1"/>
                </a:solidFill>
                <a:latin typeface="Arial"/>
              </a:rPr>
              <a:t>fra Facebook</a:t>
            </a:r>
            <a:endParaRPr kumimoji="0" lang="da-DK" sz="4000" b="0" i="0" u="none" strike="noStrike" kern="0" cap="none" spc="0" normalizeH="0" baseline="0" noProof="0" dirty="0">
              <a:ln>
                <a:noFill/>
              </a:ln>
              <a:solidFill>
                <a:schemeClr val="bg1"/>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b="0" i="0" u="none" strike="noStrike" kern="0" cap="none" spc="0" normalizeH="0" baseline="0" noProof="0" dirty="0">
              <a:ln>
                <a:noFill/>
              </a:ln>
              <a:solidFill>
                <a:prstClr val="white"/>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dirty="0">
              <a:solidFill>
                <a:prstClr val="white"/>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b="0" i="0" u="none" strike="noStrike" kern="0" cap="none" spc="0" normalizeH="0" baseline="0" noProof="0" dirty="0">
              <a:ln>
                <a:noFill/>
              </a:ln>
              <a:solidFill>
                <a:prstClr val="white"/>
              </a:solidFill>
              <a:effectLst/>
              <a:uLnTx/>
              <a:uFillTx/>
              <a:latin typeface="Arial"/>
              <a:cs typeface="Arial"/>
            </a:endParaRPr>
          </a:p>
          <a:p>
            <a:pPr marL="285750" indent="-285750" algn="ctr">
              <a:buFont typeface="Arial" panose="020B0604020202020204" pitchFamily="34" charset="0"/>
              <a:buChar char="•"/>
              <a:defRPr sz="1800" b="0" i="0" u="none" strike="noStrike" kern="0" cap="none" spc="0" baseline="0">
                <a:solidFill>
                  <a:srgbClr val="000000"/>
                </a:solidFill>
                <a:uFillTx/>
              </a:defRPr>
            </a:pPr>
            <a:r>
              <a:rPr lang="da-DK" sz="1600" b="0" i="0" dirty="0">
                <a:solidFill>
                  <a:schemeClr val="bg1"/>
                </a:solidFill>
                <a:effectLst/>
                <a:latin typeface="Segoe UI Historic" panose="020B0502040204020203" pitchFamily="34" charset="0"/>
              </a:rPr>
              <a:t>Er der planer for præcist på hvilke veje/stier det skal nedgraves på? Det er ift. hvor jeg kan forvente at stikledningen kommer cirka til at gå fra hovedledning og ind på min grund.</a:t>
            </a:r>
          </a:p>
          <a:p>
            <a:pPr marL="285750" indent="-285750" algn="ctr">
              <a:buFont typeface="Arial" panose="020B0604020202020204" pitchFamily="34" charset="0"/>
              <a:buChar char="•"/>
              <a:defRPr sz="1800" b="0" i="0" u="none" strike="noStrike" kern="0" cap="none" spc="0" baseline="0">
                <a:solidFill>
                  <a:srgbClr val="000000"/>
                </a:solidFill>
                <a:uFillTx/>
              </a:defRPr>
            </a:pPr>
            <a:endParaRPr lang="da-DK" sz="1600" dirty="0">
              <a:solidFill>
                <a:schemeClr val="bg1"/>
              </a:solidFill>
              <a:latin typeface="Segoe UI Historic" panose="020B0502040204020203" pitchFamily="34" charset="0"/>
              <a:cs typeface="Arial"/>
            </a:endParaRPr>
          </a:p>
          <a:p>
            <a:pPr algn="ctr">
              <a:defRPr sz="1800" b="0" i="0" u="none" strike="noStrike" kern="0" cap="none" spc="0" baseline="0">
                <a:solidFill>
                  <a:srgbClr val="000000"/>
                </a:solidFill>
                <a:uFillTx/>
              </a:defRPr>
            </a:pPr>
            <a:r>
              <a:rPr lang="da-DK" sz="1600" dirty="0">
                <a:solidFill>
                  <a:srgbClr val="76B727"/>
                </a:solidFill>
                <a:latin typeface="Segoe UI Historic" panose="020B0502040204020203" pitchFamily="34" charset="0"/>
                <a:cs typeface="Arial"/>
              </a:rPr>
              <a:t>Ved besigtigelsen kigges der på i fællesskab, hvorledes etablering og indføring skal gøres.</a:t>
            </a:r>
            <a:endParaRPr lang="da-DK" sz="1600" dirty="0">
              <a:solidFill>
                <a:srgbClr val="76B727"/>
              </a:solidFill>
              <a:latin typeface="Arial"/>
              <a:cs typeface="Arial"/>
            </a:endParaRPr>
          </a:p>
          <a:p>
            <a:pPr algn="ctr">
              <a:defRPr sz="1800" b="0" i="0" u="none" strike="noStrike" kern="0" cap="none" spc="0" baseline="0">
                <a:solidFill>
                  <a:srgbClr val="000000"/>
                </a:solidFill>
                <a:uFillTx/>
              </a:defRPr>
            </a:pPr>
            <a:endParaRPr lang="da-DK" sz="1600" dirty="0">
              <a:solidFill>
                <a:srgbClr val="84BD00"/>
              </a:solidFill>
              <a:latin typeface="Arial"/>
              <a:cs typeface="Arial"/>
            </a:endParaRPr>
          </a:p>
          <a:p>
            <a:pPr algn="ctr">
              <a:defRPr sz="1800" b="0" i="0" u="none" strike="noStrike" kern="0" cap="none" spc="0" baseline="0">
                <a:solidFill>
                  <a:srgbClr val="000000"/>
                </a:solidFill>
                <a:uFillTx/>
              </a:defRPr>
            </a:pPr>
            <a:endParaRPr lang="da-DK" sz="1600" dirty="0">
              <a:solidFill>
                <a:srgbClr val="FFFFFF"/>
              </a:solidFill>
              <a:latin typeface="Arial"/>
              <a:cs typeface="Arial"/>
            </a:endParaRPr>
          </a:p>
          <a:p>
            <a:pPr lvl="8" algn="ctr">
              <a:defRPr sz="1800" b="0" i="0" u="none" strike="noStrike" kern="0" cap="none" spc="0" baseline="0">
                <a:solidFill>
                  <a:srgbClr val="000000"/>
                </a:solidFill>
                <a:uFillTx/>
              </a:defRPr>
            </a:pPr>
            <a:r>
              <a:rPr lang="da-DK" sz="1600" i="1" dirty="0">
                <a:solidFill>
                  <a:srgbClr val="FFFFFF"/>
                </a:solidFill>
                <a:latin typeface="Arial"/>
                <a:cs typeface="Arial"/>
              </a:rPr>
              <a:t>Morten M.</a:t>
            </a:r>
          </a:p>
          <a:p>
            <a:pPr>
              <a:defRPr sz="1800" b="0" i="0" u="none" strike="noStrike" kern="0" cap="none" spc="0" baseline="0">
                <a:solidFill>
                  <a:srgbClr val="000000"/>
                </a:solidFill>
                <a:uFillTx/>
              </a:defRPr>
            </a:pPr>
            <a:endParaRPr lang="da-DK" sz="9600" b="0" i="0" u="none" strike="noStrike" cap="none" spc="0" normalizeH="0" baseline="0" noProof="0" dirty="0">
              <a:ln>
                <a:noFill/>
              </a:ln>
              <a:solidFill>
                <a:srgbClr val="FFFFFF"/>
              </a:solidFill>
              <a:effectLst/>
              <a:uLnTx/>
              <a:uFillTx/>
              <a:latin typeface="Arial"/>
              <a:cs typeface="Arial"/>
            </a:endParaRPr>
          </a:p>
          <a:p>
            <a:pPr>
              <a:defRPr sz="1800" b="0" i="0" u="none" strike="noStrike" kern="0" cap="none" spc="0" baseline="0">
                <a:solidFill>
                  <a:srgbClr val="000000"/>
                </a:solidFill>
                <a:uFillTx/>
              </a:defRPr>
            </a:pPr>
            <a:endParaRPr lang="da-DK" sz="4000" dirty="0">
              <a:solidFill>
                <a:srgbClr val="FFFFFF"/>
              </a:solidFill>
              <a:latin typeface="Arial"/>
              <a:cs typeface="Arial"/>
            </a:endParaRPr>
          </a:p>
        </p:txBody>
      </p:sp>
    </p:spTree>
    <p:extLst>
      <p:ext uri="{BB962C8B-B14F-4D97-AF65-F5344CB8AC3E}">
        <p14:creationId xmlns:p14="http://schemas.microsoft.com/office/powerpoint/2010/main" val="1837964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5"/>
          <p:cNvSpPr>
            <a:spLocks/>
          </p:cNvSpPr>
          <p:nvPr/>
        </p:nvSpPr>
        <p:spPr>
          <a:xfrm>
            <a:off x="105694" y="107999"/>
            <a:ext cx="11980611" cy="6124969"/>
          </a:xfrm>
          <a:prstGeom prst="rect">
            <a:avLst/>
          </a:prstGeom>
          <a:solidFill>
            <a:srgbClr val="005844"/>
          </a:solidFill>
          <a:ln cap="flat">
            <a:noFill/>
            <a:prstDash val="solid"/>
          </a:ln>
        </p:spPr>
        <p:txBody>
          <a:bodyPr vert="horz" wrap="square" lIns="71999" tIns="71999" rIns="71999" bIns="71999"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Pladsholder til dato 3"/>
          <p:cNvSpPr txBox="1">
            <a:spLocks/>
          </p:cNvSpPr>
          <p:nvPr/>
        </p:nvSpPr>
        <p:spPr>
          <a:xfrm>
            <a:off x="899998" y="6508680"/>
            <a:ext cx="2248966" cy="187479"/>
          </a:xfrm>
          <a:prstGeom prst="rect">
            <a:avLst/>
          </a:prstGeom>
          <a:noFill/>
          <a:ln cap="flat">
            <a:noFill/>
          </a:ln>
        </p:spPr>
        <p:txBody>
          <a:bodyPr vert="horz" wrap="square" lIns="0" tIns="0" rIns="0" bIns="0" anchor="ctr"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000" b="0" i="0" u="none" strike="noStrike" kern="1200" cap="none" spc="0" normalizeH="0" baseline="0" noProof="0">
              <a:ln>
                <a:noFill/>
              </a:ln>
              <a:solidFill>
                <a:srgbClr val="FFFFFF"/>
              </a:solidFill>
              <a:effectLst/>
              <a:uLnTx/>
              <a:uFillTx/>
              <a:latin typeface="Arial"/>
              <a:ea typeface="+mn-ea"/>
              <a:cs typeface="+mn-cs"/>
            </a:endParaRPr>
          </a:p>
        </p:txBody>
      </p:sp>
      <p:sp>
        <p:nvSpPr>
          <p:cNvPr id="4" name="Tekstfelt 1"/>
          <p:cNvSpPr txBox="1">
            <a:spLocks/>
          </p:cNvSpPr>
          <p:nvPr/>
        </p:nvSpPr>
        <p:spPr>
          <a:xfrm>
            <a:off x="1080000" y="3170484"/>
            <a:ext cx="9336480" cy="1800200"/>
          </a:xfrm>
          <a:prstGeom prst="rect">
            <a:avLst/>
          </a:prstGeom>
          <a:noFill/>
          <a:ln cap="flat">
            <a:noFill/>
          </a:ln>
        </p:spPr>
        <p:txBody>
          <a:bodyPr vert="horz" wrap="square" lIns="0" tIns="0" rIns="0" bIns="0" anchor="ctr" anchorCtr="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a-DK" sz="4000" b="0" i="0" u="none" strike="noStrike" kern="0" cap="none" spc="0" normalizeH="0" baseline="0" noProof="0" dirty="0">
                <a:ln>
                  <a:noFill/>
                </a:ln>
                <a:solidFill>
                  <a:prstClr val="white"/>
                </a:solidFill>
                <a:effectLst/>
                <a:uLnTx/>
                <a:uFillTx/>
                <a:latin typeface="Arial"/>
                <a:ea typeface="+mn-ea"/>
                <a:cs typeface="+mn-cs"/>
              </a:rPr>
              <a:t>Spørgsmål fra salen</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dirty="0">
              <a:solidFill>
                <a:prstClr val="white"/>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da-DK" sz="16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da-DK" sz="1600" b="0" i="0" u="none" strike="noStrike" kern="1200" cap="none" spc="0" normalizeH="0" baseline="0" noProof="0" dirty="0">
                <a:ln>
                  <a:noFill/>
                </a:ln>
                <a:solidFill>
                  <a:schemeClr val="bg1"/>
                </a:solidFill>
                <a:effectLst/>
                <a:uLnTx/>
                <a:uFillTx/>
                <a:latin typeface="Arial"/>
                <a:ea typeface="+mn-ea"/>
                <a:cs typeface="+mn-cs"/>
              </a:rPr>
              <a:t>Opfølgende spørgsmål kan sendes til:</a:t>
            </a:r>
            <a:r>
              <a:rPr kumimoji="0" lang="da-DK" sz="1600" b="0" i="0" u="none" strike="noStrike" kern="1200" cap="none" spc="0" normalizeH="0" baseline="0" noProof="0" dirty="0">
                <a:ln>
                  <a:noFill/>
                </a:ln>
                <a:effectLst/>
                <a:uLnTx/>
                <a:uFillTx/>
                <a:latin typeface="Arial"/>
                <a:ea typeface="+mn-ea"/>
                <a:cs typeface="+mn-cs"/>
              </a:rPr>
              <a:t> </a:t>
            </a:r>
            <a:r>
              <a:rPr kumimoji="0" lang="da-DK" sz="1600" b="0" i="0" u="none" strike="noStrike" kern="1200" cap="none" spc="0" normalizeH="0" baseline="0" noProof="0" dirty="0">
                <a:ln>
                  <a:noFill/>
                </a:ln>
                <a:solidFill>
                  <a:schemeClr val="bg2"/>
                </a:solidFill>
                <a:effectLst/>
                <a:uLnTx/>
                <a:uFillTx/>
                <a:latin typeface="Arial"/>
                <a:hlinkClick r:id="rId3">
                  <a:extLst>
                    <a:ext uri="{A12FA001-AC4F-418D-AE19-62706E023703}">
                      <ahyp:hlinkClr xmlns:ahyp="http://schemas.microsoft.com/office/drawing/2018/hyperlinkcolor" val="tx"/>
                    </a:ext>
                  </a:extLst>
                </a:hlinkClick>
              </a:rPr>
              <a:t>cabo@verdo.com</a:t>
            </a:r>
            <a:endParaRPr lang="da-DK" sz="1600" b="0" i="0" u="none" strike="noStrike" kern="1200" cap="none" spc="0" normalizeH="0" baseline="0" noProof="0" dirty="0">
              <a:ln>
                <a:noFill/>
              </a:ln>
              <a:solidFill>
                <a:schemeClr val="bg2"/>
              </a:solidFill>
              <a:effectLst/>
              <a:uLnTx/>
              <a:uFillTx/>
              <a:latin typeface="Arial"/>
              <a:cs typeface="Arial"/>
              <a:hlinkClick r:id="rId3">
                <a:extLst>
                  <a:ext uri="{A12FA001-AC4F-418D-AE19-62706E023703}">
                    <ahyp:hlinkClr xmlns:ahyp="http://schemas.microsoft.com/office/drawing/2018/hyperlinkcolor" val="tx"/>
                  </a:ext>
                </a:extLst>
              </a:hlinkClick>
            </a:endParaRPr>
          </a:p>
          <a:p>
            <a:pPr marL="0" marR="0" lvl="0" indent="0" algn="ctr" defTabSz="914400">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lang="da-DK" sz="1600" b="0" i="0" u="none" strike="noStrike" kern="1200" cap="none" spc="0" normalizeH="0" baseline="0" noProof="0" dirty="0">
              <a:ln>
                <a:noFill/>
              </a:ln>
              <a:solidFill>
                <a:schemeClr val="bg2"/>
              </a:solidFill>
              <a:effectLst/>
              <a:uLnTx/>
              <a:uFillTx/>
              <a:latin typeface="Arial"/>
              <a:cs typeface="Arial"/>
            </a:endParaRPr>
          </a:p>
          <a:p>
            <a:pPr algn="ctr">
              <a:defRPr sz="1800" b="0" i="0" u="none" strike="noStrike" kern="0" cap="none" spc="0" baseline="0">
                <a:solidFill>
                  <a:srgbClr val="000000"/>
                </a:solidFill>
                <a:uFillTx/>
              </a:defRPr>
            </a:pPr>
            <a:r>
              <a:rPr lang="da-DK" sz="1600" dirty="0">
                <a:solidFill>
                  <a:schemeClr val="bg1"/>
                </a:solidFill>
                <a:latin typeface="Arial"/>
                <a:cs typeface="Arial"/>
              </a:rPr>
              <a:t>Præsentation findes i morgen på Verdos hjemmeside under ‘Områder – Romalt’</a:t>
            </a:r>
            <a:endParaRPr lang="da-DK" sz="1600" b="0" i="0" u="none" strike="noStrike" cap="none" spc="0" normalizeH="0" baseline="0" noProof="0" dirty="0">
              <a:ln>
                <a:noFill/>
              </a:ln>
              <a:solidFill>
                <a:schemeClr val="bg1"/>
              </a:solidFill>
              <a:effectLst/>
              <a:uLnTx/>
              <a:uFillTx/>
              <a:latin typeface="Arial"/>
              <a:cs typeface="Arial"/>
            </a:endParaRPr>
          </a:p>
          <a:p>
            <a:pPr>
              <a:defRPr sz="1800" b="0" i="0" u="none" strike="noStrike" kern="0" cap="none" spc="0" baseline="0">
                <a:solidFill>
                  <a:srgbClr val="000000"/>
                </a:solidFill>
                <a:uFillTx/>
              </a:defRPr>
            </a:pPr>
            <a:endParaRPr lang="da-DK" sz="9600" kern="0" dirty="0">
              <a:solidFill>
                <a:prstClr val="white"/>
              </a:solidFill>
              <a:latin typeface="Arial"/>
              <a:cs typeface="Arial"/>
            </a:endParaRPr>
          </a:p>
          <a:p>
            <a:pPr>
              <a:defRPr sz="1800" b="0" i="0" u="none" strike="noStrike" kern="0" cap="none" spc="0" baseline="0">
                <a:solidFill>
                  <a:srgbClr val="000000"/>
                </a:solidFill>
                <a:uFillTx/>
              </a:defRPr>
            </a:pPr>
            <a:endParaRPr lang="da-DK" sz="4000" kern="0" dirty="0">
              <a:solidFill>
                <a:prstClr val="white"/>
              </a:solidFill>
              <a:latin typeface="Arial"/>
              <a:cs typeface="Arial"/>
            </a:endParaRPr>
          </a:p>
        </p:txBody>
      </p:sp>
    </p:spTree>
    <p:extLst>
      <p:ext uri="{BB962C8B-B14F-4D97-AF65-F5344CB8AC3E}">
        <p14:creationId xmlns:p14="http://schemas.microsoft.com/office/powerpoint/2010/main" val="3811106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descr="Et billede, der indeholder himmel, udendørs&#10;&#10;Automatisk genereret beskrivelse">
            <a:extLst>
              <a:ext uri="{FF2B5EF4-FFF2-40B4-BE49-F238E27FC236}">
                <a16:creationId xmlns:a16="http://schemas.microsoft.com/office/drawing/2014/main" id="{15B32AFC-6641-4965-BB88-91527C2C0C6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244" b="7244"/>
          <a:stretch>
            <a:fillRect/>
          </a:stretch>
        </p:blipFill>
        <p:spPr/>
      </p:pic>
      <p:sp>
        <p:nvSpPr>
          <p:cNvPr id="4" name="Titel 3">
            <a:extLst>
              <a:ext uri="{FF2B5EF4-FFF2-40B4-BE49-F238E27FC236}">
                <a16:creationId xmlns:a16="http://schemas.microsoft.com/office/drawing/2014/main" id="{284BB609-C9BD-4D39-A848-11C6642B1B84}"/>
              </a:ext>
            </a:extLst>
          </p:cNvPr>
          <p:cNvSpPr>
            <a:spLocks noGrp="1"/>
          </p:cNvSpPr>
          <p:nvPr>
            <p:ph type="title"/>
          </p:nvPr>
        </p:nvSpPr>
        <p:spPr>
          <a:xfrm>
            <a:off x="0" y="720000"/>
            <a:ext cx="6633053" cy="923725"/>
          </a:xfrm>
        </p:spPr>
        <p:txBody>
          <a:bodyPr/>
          <a:lstStyle/>
          <a:p>
            <a:r>
              <a:rPr lang="da-DK" dirty="0"/>
              <a:t>Tak for nu – på gensyn i Romalt</a:t>
            </a:r>
          </a:p>
        </p:txBody>
      </p:sp>
    </p:spTree>
    <p:extLst>
      <p:ext uri="{BB962C8B-B14F-4D97-AF65-F5344CB8AC3E}">
        <p14:creationId xmlns:p14="http://schemas.microsoft.com/office/powerpoint/2010/main" val="4218377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a:extLst>
              <a:ext uri="{FF2B5EF4-FFF2-40B4-BE49-F238E27FC236}">
                <a16:creationId xmlns:a16="http://schemas.microsoft.com/office/drawing/2014/main" id="{0E497F6A-DC4E-475C-8DCD-2E79BA6A17DC}"/>
              </a:ext>
            </a:extLst>
          </p:cNvPr>
          <p:cNvSpPr>
            <a:spLocks noGrp="1"/>
          </p:cNvSpPr>
          <p:nvPr>
            <p:ph idx="1"/>
          </p:nvPr>
        </p:nvSpPr>
        <p:spPr>
          <a:xfrm>
            <a:off x="432000" y="1652588"/>
            <a:ext cx="11304000" cy="4324350"/>
          </a:xfrm>
        </p:spPr>
        <p:txBody>
          <a:bodyPr vert="horz" lIns="0" tIns="0" rIns="0" bIns="0" rtlCol="0" anchor="t">
            <a:normAutofit/>
          </a:bodyPr>
          <a:lstStyle/>
          <a:p>
            <a:pPr marL="457200" lvl="1" indent="0">
              <a:buNone/>
            </a:pPr>
            <a:endParaRPr lang="da-DK" sz="2000" dirty="0">
              <a:cs typeface="Arial"/>
            </a:endParaRPr>
          </a:p>
          <a:p>
            <a:pPr marL="457200" lvl="1" indent="0">
              <a:buNone/>
            </a:pPr>
            <a:r>
              <a:rPr lang="da-DK" sz="2000" dirty="0">
                <a:cs typeface="Arial"/>
              </a:rPr>
              <a:t>Benjamin Solberg - Projektleder</a:t>
            </a:r>
            <a:endParaRPr lang="da-DK" sz="2000" dirty="0"/>
          </a:p>
          <a:p>
            <a:pPr marL="457200" lvl="1" indent="0">
              <a:buNone/>
            </a:pPr>
            <a:endParaRPr lang="da-DK" sz="2000" dirty="0">
              <a:cs typeface="Arial"/>
            </a:endParaRPr>
          </a:p>
          <a:p>
            <a:pPr marL="457200" lvl="1" indent="0">
              <a:buNone/>
            </a:pPr>
            <a:r>
              <a:rPr lang="da-DK" sz="2000" dirty="0">
                <a:cs typeface="Arial"/>
              </a:rPr>
              <a:t>Jeppe Clausen – Arbejdsmiljø koordinator</a:t>
            </a:r>
          </a:p>
          <a:p>
            <a:pPr marL="457200" lvl="1" indent="0">
              <a:buNone/>
            </a:pPr>
            <a:endParaRPr lang="da-DK" sz="2000" dirty="0">
              <a:cs typeface="Arial"/>
            </a:endParaRPr>
          </a:p>
          <a:p>
            <a:pPr marL="457200" lvl="1" indent="0">
              <a:buNone/>
            </a:pPr>
            <a:r>
              <a:rPr lang="da-DK" sz="2000" dirty="0">
                <a:cs typeface="Arial"/>
              </a:rPr>
              <a:t>Paulina – Kommunikation og marketing</a:t>
            </a:r>
            <a:endParaRPr lang="da-DK" sz="2000" dirty="0"/>
          </a:p>
          <a:p>
            <a:pPr marL="457200" lvl="1" indent="0">
              <a:buNone/>
            </a:pPr>
            <a:endParaRPr lang="da-DK" sz="2000" dirty="0"/>
          </a:p>
          <a:p>
            <a:pPr marL="457200" lvl="1" indent="0">
              <a:buNone/>
            </a:pPr>
            <a:r>
              <a:rPr lang="da-DK" sz="2000" dirty="0"/>
              <a:t>Casper Borup - Salgskoordinator</a:t>
            </a:r>
          </a:p>
          <a:p>
            <a:pPr marL="457200" lvl="1" indent="0">
              <a:buNone/>
            </a:pPr>
            <a:endParaRPr lang="da-DK" sz="2000" dirty="0"/>
          </a:p>
          <a:p>
            <a:pPr marL="457200" lvl="1" indent="0">
              <a:buNone/>
            </a:pPr>
            <a:endParaRPr lang="da-DK" sz="2000" dirty="0"/>
          </a:p>
          <a:p>
            <a:pPr marL="457200" lvl="1" indent="0">
              <a:buNone/>
            </a:pPr>
            <a:endParaRPr lang="da-DK" sz="2000" dirty="0"/>
          </a:p>
        </p:txBody>
      </p:sp>
      <p:sp>
        <p:nvSpPr>
          <p:cNvPr id="6" name="Titel 5">
            <a:extLst>
              <a:ext uri="{FF2B5EF4-FFF2-40B4-BE49-F238E27FC236}">
                <a16:creationId xmlns:a16="http://schemas.microsoft.com/office/drawing/2014/main" id="{8794D8AB-4C41-4D51-A168-5512D1025CBA}"/>
              </a:ext>
            </a:extLst>
          </p:cNvPr>
          <p:cNvSpPr>
            <a:spLocks noGrp="1"/>
          </p:cNvSpPr>
          <p:nvPr>
            <p:ph type="title"/>
          </p:nvPr>
        </p:nvSpPr>
        <p:spPr>
          <a:xfrm>
            <a:off x="432000" y="360000"/>
            <a:ext cx="6168056" cy="1080000"/>
          </a:xfrm>
        </p:spPr>
        <p:txBody>
          <a:bodyPr anchor="t">
            <a:normAutofit/>
          </a:bodyPr>
          <a:lstStyle/>
          <a:p>
            <a:r>
              <a:rPr lang="da-DK"/>
              <a:t>Deltagere fra Verdo</a:t>
            </a:r>
          </a:p>
        </p:txBody>
      </p:sp>
    </p:spTree>
    <p:custDataLst>
      <p:custData r:id="rId1"/>
      <p:custData r:id="rId2"/>
      <p:tags r:id="rId3"/>
    </p:custDataLst>
    <p:extLst>
      <p:ext uri="{BB962C8B-B14F-4D97-AF65-F5344CB8AC3E}">
        <p14:creationId xmlns:p14="http://schemas.microsoft.com/office/powerpoint/2010/main" val="139992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AE4A4-B39F-4A6C-9B6E-08DC24F64C10}"/>
              </a:ext>
            </a:extLst>
          </p:cNvPr>
          <p:cNvSpPr>
            <a:spLocks noGrp="1"/>
          </p:cNvSpPr>
          <p:nvPr>
            <p:ph type="title"/>
          </p:nvPr>
        </p:nvSpPr>
        <p:spPr>
          <a:xfrm>
            <a:off x="432000" y="360000"/>
            <a:ext cx="11304000" cy="1080000"/>
          </a:xfrm>
        </p:spPr>
        <p:txBody>
          <a:bodyPr anchor="t">
            <a:normAutofit/>
          </a:bodyPr>
          <a:lstStyle/>
          <a:p>
            <a:r>
              <a:rPr lang="en-GB"/>
              <a:t>Agenda		</a:t>
            </a:r>
          </a:p>
        </p:txBody>
      </p:sp>
      <p:sp>
        <p:nvSpPr>
          <p:cNvPr id="5" name="Text Placeholder 4">
            <a:extLst>
              <a:ext uri="{FF2B5EF4-FFF2-40B4-BE49-F238E27FC236}">
                <a16:creationId xmlns:a16="http://schemas.microsoft.com/office/drawing/2014/main" id="{61309A1E-D4ED-4149-B0B5-ACF2756901AA}"/>
              </a:ext>
            </a:extLst>
          </p:cNvPr>
          <p:cNvSpPr>
            <a:spLocks noGrp="1"/>
          </p:cNvSpPr>
          <p:nvPr>
            <p:ph idx="1"/>
          </p:nvPr>
        </p:nvSpPr>
        <p:spPr>
          <a:xfrm>
            <a:off x="432000" y="1314450"/>
            <a:ext cx="5664000" cy="4663738"/>
          </a:xfrm>
        </p:spPr>
        <p:txBody>
          <a:bodyPr vert="horz" lIns="0" tIns="0" rIns="0" bIns="0" rtlCol="0" anchor="t">
            <a:normAutofit lnSpcReduction="10000"/>
          </a:bodyPr>
          <a:lstStyle/>
          <a:p>
            <a:pPr marL="0" indent="0">
              <a:buNone/>
            </a:pPr>
            <a:r>
              <a:rPr lang="en-GB" sz="1600" b="1" dirty="0"/>
              <a:t>Konvertering til fjernvarme</a:t>
            </a:r>
          </a:p>
          <a:p>
            <a:pPr marL="539750" lvl="1" indent="-269875">
              <a:buFont typeface="Arial" panose="020B0604020202020204" pitchFamily="34" charset="0"/>
              <a:buChar char="•"/>
            </a:pPr>
            <a:r>
              <a:rPr lang="en-GB" sz="1400" dirty="0"/>
              <a:t>Baggrund for konvertering til fjernvarme</a:t>
            </a:r>
            <a:endParaRPr lang="en-GB" sz="1400" dirty="0">
              <a:cs typeface="Arial"/>
            </a:endParaRPr>
          </a:p>
          <a:p>
            <a:pPr marL="539750" lvl="1" indent="-269875">
              <a:buFont typeface="Arial" panose="020B0604020202020204" pitchFamily="34" charset="0"/>
              <a:buChar char="•"/>
            </a:pPr>
            <a:r>
              <a:rPr lang="en-GB" sz="1400" dirty="0"/>
              <a:t>Projektet i </a:t>
            </a:r>
            <a:r>
              <a:rPr lang="en-GB" sz="1400" dirty="0" err="1"/>
              <a:t>Romalt</a:t>
            </a:r>
            <a:endParaRPr lang="en-GB" sz="1400" dirty="0">
              <a:cs typeface="Arial"/>
            </a:endParaRPr>
          </a:p>
          <a:p>
            <a:pPr marL="539750" lvl="1" indent="-269875">
              <a:buFont typeface="Arial" panose="020B0604020202020204" pitchFamily="34" charset="0"/>
              <a:buChar char="•"/>
            </a:pPr>
            <a:r>
              <a:rPr lang="en-GB" sz="1400" dirty="0"/>
              <a:t>Status lige nu </a:t>
            </a:r>
          </a:p>
          <a:p>
            <a:pPr marL="539750" lvl="1" indent="-269875">
              <a:buFont typeface="Arial" panose="020B0604020202020204" pitchFamily="34" charset="0"/>
              <a:buChar char="•"/>
            </a:pPr>
            <a:r>
              <a:rPr lang="en-GB" sz="1400" dirty="0" err="1">
                <a:cs typeface="Arial"/>
              </a:rPr>
              <a:t>Afstemt</a:t>
            </a:r>
            <a:r>
              <a:rPr lang="en-GB" sz="1400" dirty="0">
                <a:cs typeface="Arial"/>
              </a:rPr>
              <a:t> </a:t>
            </a:r>
            <a:r>
              <a:rPr lang="en-GB" sz="1400" dirty="0" err="1">
                <a:cs typeface="Arial"/>
              </a:rPr>
              <a:t>forventninger</a:t>
            </a:r>
            <a:r>
              <a:rPr lang="en-GB" sz="1400" dirty="0">
                <a:cs typeface="Arial"/>
              </a:rPr>
              <a:t> med </a:t>
            </a:r>
            <a:r>
              <a:rPr lang="en-GB" sz="1400" dirty="0" err="1">
                <a:cs typeface="Arial"/>
              </a:rPr>
              <a:t>Grundejerforeningen</a:t>
            </a:r>
            <a:endParaRPr lang="en-GB" sz="1400" dirty="0">
              <a:cs typeface="Arial"/>
            </a:endParaRPr>
          </a:p>
          <a:p>
            <a:pPr marL="539750" lvl="1" indent="-269875">
              <a:buFont typeface="Arial" panose="020B0604020202020204" pitchFamily="34" charset="0"/>
              <a:buChar char="•"/>
            </a:pPr>
            <a:r>
              <a:rPr lang="en-GB" sz="1400" dirty="0" err="1"/>
              <a:t>Økonomi</a:t>
            </a:r>
            <a:endParaRPr lang="en-GB" sz="1400" dirty="0" err="1">
              <a:cs typeface="Arial"/>
            </a:endParaRPr>
          </a:p>
          <a:p>
            <a:pPr marL="539750" lvl="1" indent="-269875">
              <a:buFont typeface="Arial" panose="020B0604020202020204" pitchFamily="34" charset="0"/>
              <a:buChar char="•"/>
            </a:pPr>
            <a:r>
              <a:rPr lang="en-GB" sz="1400" dirty="0"/>
              <a:t>Tilslutning – arbejde i og ved din bolig</a:t>
            </a:r>
            <a:endParaRPr lang="en-GB" sz="1400" dirty="0">
              <a:cs typeface="Arial"/>
            </a:endParaRPr>
          </a:p>
          <a:p>
            <a:pPr marL="539750" lvl="1" indent="-269875">
              <a:buFont typeface="Arial" panose="020B0604020202020204" pitchFamily="34" charset="0"/>
              <a:buChar char="•"/>
            </a:pPr>
            <a:r>
              <a:rPr lang="en-GB" sz="1400" dirty="0" err="1"/>
              <a:t>Fjernvarmens</a:t>
            </a:r>
            <a:r>
              <a:rPr lang="en-GB" sz="1400" dirty="0"/>
              <a:t> </a:t>
            </a:r>
            <a:r>
              <a:rPr lang="en-GB" sz="1400" dirty="0" err="1"/>
              <a:t>fordele</a:t>
            </a:r>
            <a:endParaRPr lang="en-GB" sz="1400" dirty="0">
              <a:cs typeface="Arial"/>
            </a:endParaRPr>
          </a:p>
          <a:p>
            <a:pPr marL="539750" lvl="1" indent="-269875">
              <a:buFont typeface="Arial" panose="020B0604020202020204" pitchFamily="34" charset="0"/>
              <a:buChar char="•"/>
            </a:pPr>
            <a:r>
              <a:rPr lang="en-GB" sz="1400" dirty="0"/>
              <a:t>Sådan får du fjernvarme i din bolig</a:t>
            </a:r>
            <a:endParaRPr lang="en-GB" sz="1400" dirty="0">
              <a:cs typeface="Arial"/>
            </a:endParaRPr>
          </a:p>
          <a:p>
            <a:pPr marL="0" indent="0">
              <a:buNone/>
            </a:pPr>
            <a:r>
              <a:rPr lang="en-GB" sz="1600" b="1" dirty="0"/>
              <a:t>Spørgsmål</a:t>
            </a:r>
            <a:endParaRPr lang="en-GB" sz="1600" dirty="0"/>
          </a:p>
          <a:p>
            <a:pPr marL="539750" lvl="1" indent="-269875">
              <a:buFont typeface="Arial" panose="020B0604030504040204" pitchFamily="34" charset="0"/>
              <a:buChar char="•"/>
            </a:pPr>
            <a:r>
              <a:rPr lang="en-GB" sz="1400" dirty="0" err="1">
                <a:cs typeface="Arial"/>
              </a:rPr>
              <a:t>Spørgsmål</a:t>
            </a:r>
            <a:r>
              <a:rPr lang="en-GB" sz="1400" dirty="0">
                <a:cs typeface="Arial"/>
              </a:rPr>
              <a:t> </a:t>
            </a:r>
            <a:r>
              <a:rPr lang="en-GB" sz="1400" dirty="0" err="1">
                <a:cs typeface="Arial"/>
              </a:rPr>
              <a:t>fra</a:t>
            </a:r>
            <a:r>
              <a:rPr lang="en-GB" sz="1400" dirty="0">
                <a:cs typeface="Arial"/>
              </a:rPr>
              <a:t> Facebook</a:t>
            </a:r>
          </a:p>
          <a:p>
            <a:pPr marL="539750" lvl="1" indent="-269875">
              <a:buFont typeface="Arial" panose="020B0604030504040204" pitchFamily="34" charset="0"/>
              <a:buChar char="•"/>
            </a:pPr>
            <a:r>
              <a:rPr lang="en-GB" sz="1400" dirty="0">
                <a:cs typeface="Arial"/>
              </a:rPr>
              <a:t>Spørgsmål fra </a:t>
            </a:r>
            <a:r>
              <a:rPr lang="en-GB" sz="1400" dirty="0" err="1">
                <a:cs typeface="Arial"/>
              </a:rPr>
              <a:t>salen</a:t>
            </a:r>
            <a:r>
              <a:rPr lang="en-GB" sz="1400" dirty="0">
                <a:cs typeface="Arial"/>
              </a:rPr>
              <a:t> </a:t>
            </a:r>
          </a:p>
          <a:p>
            <a:pPr marL="0" indent="0">
              <a:buNone/>
            </a:pPr>
            <a:r>
              <a:rPr lang="en-GB" sz="1600" b="1" dirty="0"/>
              <a:t>Tak for nu</a:t>
            </a:r>
          </a:p>
          <a:p>
            <a:pPr marL="271145" indent="-271145"/>
            <a:r>
              <a:rPr lang="en-GB" sz="1400" dirty="0">
                <a:cs typeface="Arial"/>
              </a:rPr>
              <a:t>Ca. 18.45</a:t>
            </a:r>
          </a:p>
          <a:p>
            <a:pPr marL="271145" indent="-271145"/>
            <a:endParaRPr lang="en-GB" sz="1600" dirty="0">
              <a:cs typeface="Arial"/>
            </a:endParaRPr>
          </a:p>
          <a:p>
            <a:pPr marL="271145" indent="-271145"/>
            <a:endParaRPr lang="en-GB" sz="1600" dirty="0">
              <a:cs typeface="Arial"/>
            </a:endParaRPr>
          </a:p>
        </p:txBody>
      </p:sp>
      <p:pic>
        <p:nvPicPr>
          <p:cNvPr id="8" name="Pladsholder til billede 7" descr="Et billede, der indeholder gulv, indendørs, vindue, bord&#10;&#10;Automatisk genereret beskrivelse">
            <a:extLst>
              <a:ext uri="{FF2B5EF4-FFF2-40B4-BE49-F238E27FC236}">
                <a16:creationId xmlns:a16="http://schemas.microsoft.com/office/drawing/2014/main" id="{D461DB7B-0D42-430C-AC1B-60291C0E429A}"/>
              </a:ext>
            </a:extLst>
          </p:cNvPr>
          <p:cNvPicPr>
            <a:picLocks noGrp="1" noChangeAspect="1"/>
          </p:cNvPicPr>
          <p:nvPr>
            <p:ph sz="quarter" idx="16"/>
          </p:nvPr>
        </p:nvPicPr>
        <p:blipFill rotWithShape="1">
          <a:blip r:embed="rId2">
            <a:extLst>
              <a:ext uri="{28A0092B-C50C-407E-A947-70E740481C1C}">
                <a14:useLocalDpi xmlns:a14="http://schemas.microsoft.com/office/drawing/2010/main" val="0"/>
              </a:ext>
            </a:extLst>
          </a:blip>
          <a:srcRect l="15962" r="2" b="2"/>
          <a:stretch/>
        </p:blipFill>
        <p:spPr>
          <a:xfrm>
            <a:off x="6312000" y="1652589"/>
            <a:ext cx="5424000" cy="4324350"/>
          </a:xfrm>
          <a:noFill/>
        </p:spPr>
      </p:pic>
    </p:spTree>
    <p:extLst>
      <p:ext uri="{BB962C8B-B14F-4D97-AF65-F5344CB8AC3E}">
        <p14:creationId xmlns:p14="http://schemas.microsoft.com/office/powerpoint/2010/main" val="235893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80B20FD-4C27-4B41-AE16-B305E138926D}"/>
              </a:ext>
            </a:extLst>
          </p:cNvPr>
          <p:cNvSpPr>
            <a:spLocks noGrp="1"/>
          </p:cNvSpPr>
          <p:nvPr>
            <p:ph type="title"/>
          </p:nvPr>
        </p:nvSpPr>
        <p:spPr/>
        <p:txBody>
          <a:bodyPr/>
          <a:lstStyle/>
          <a:p>
            <a:r>
              <a:rPr lang="da-DK"/>
              <a:t>Baggrund for konvertering til fjernvarme</a:t>
            </a:r>
          </a:p>
        </p:txBody>
      </p:sp>
      <p:sp>
        <p:nvSpPr>
          <p:cNvPr id="5" name="Pladsholder til tekst 4">
            <a:extLst>
              <a:ext uri="{FF2B5EF4-FFF2-40B4-BE49-F238E27FC236}">
                <a16:creationId xmlns:a16="http://schemas.microsoft.com/office/drawing/2014/main" id="{2901F58B-679D-4549-98A4-5EB442C29DFA}"/>
              </a:ext>
            </a:extLst>
          </p:cNvPr>
          <p:cNvSpPr>
            <a:spLocks noGrp="1"/>
          </p:cNvSpPr>
          <p:nvPr>
            <p:ph type="body" sz="quarter" idx="12"/>
          </p:nvPr>
        </p:nvSpPr>
        <p:spPr>
          <a:xfrm>
            <a:off x="432000" y="1440000"/>
            <a:ext cx="7164000" cy="4536938"/>
          </a:xfrm>
        </p:spPr>
        <p:txBody>
          <a:bodyPr vert="horz" lIns="0" tIns="0" rIns="0" bIns="0" rtlCol="0" anchor="t">
            <a:noAutofit/>
          </a:bodyPr>
          <a:lstStyle/>
          <a:p>
            <a:pPr marL="0" indent="0">
              <a:buNone/>
            </a:pPr>
            <a:r>
              <a:rPr lang="da-DK" sz="1800" b="1" dirty="0"/>
              <a:t>Klimaaftale 2020 </a:t>
            </a:r>
            <a:endParaRPr lang="da-DK" sz="1600" dirty="0"/>
          </a:p>
          <a:p>
            <a:pPr marL="539750" lvl="1" indent="-269875">
              <a:buFont typeface="Arial" panose="020B0604020202020204" pitchFamily="34" charset="0"/>
              <a:buChar char="•"/>
            </a:pPr>
            <a:r>
              <a:rPr lang="da-DK" sz="1400" dirty="0"/>
              <a:t>Målsætning om at udfase individuelle olie- og gasfyr inden 2030 </a:t>
            </a:r>
            <a:endParaRPr lang="da-DK" sz="1400" dirty="0">
              <a:cs typeface="Arial"/>
            </a:endParaRPr>
          </a:p>
          <a:p>
            <a:pPr marL="0" indent="0">
              <a:buNone/>
            </a:pPr>
            <a:r>
              <a:rPr lang="da-DK" sz="1800" b="1" dirty="0"/>
              <a:t>Fjernvarme</a:t>
            </a:r>
            <a:r>
              <a:rPr lang="da-DK" sz="1600" b="1" dirty="0"/>
              <a:t> </a:t>
            </a:r>
          </a:p>
          <a:p>
            <a:pPr marL="539750" lvl="1" indent="-269875">
              <a:buFont typeface="Arial" panose="020B0604020202020204" pitchFamily="34" charset="0"/>
              <a:buChar char="•"/>
            </a:pPr>
            <a:r>
              <a:rPr lang="da-DK" sz="1600" dirty="0"/>
              <a:t>99% Certificeret biomasse, Randers Kraftvarmeværk</a:t>
            </a:r>
            <a:endParaRPr lang="da-DK" sz="1600" dirty="0">
              <a:cs typeface="Arial"/>
            </a:endParaRPr>
          </a:p>
          <a:p>
            <a:pPr marL="539750" lvl="1" indent="-269875">
              <a:buFont typeface="Arial" panose="020B0604020202020204" pitchFamily="34" charset="0"/>
              <a:buChar char="•"/>
            </a:pPr>
            <a:r>
              <a:rPr lang="da-DK" sz="1400" dirty="0"/>
              <a:t>Fjernvarmen i fremtiden </a:t>
            </a:r>
            <a:endParaRPr lang="da-DK" sz="1400" dirty="0">
              <a:cs typeface="Arial"/>
            </a:endParaRPr>
          </a:p>
          <a:p>
            <a:pPr marL="1079500" lvl="3" indent="-271145">
              <a:buFont typeface="Arial" panose="020B0604020202020204" pitchFamily="34" charset="0"/>
              <a:buChar char="•"/>
            </a:pPr>
            <a:r>
              <a:rPr lang="da-DK" sz="1400" dirty="0"/>
              <a:t>Overskudsvarme</a:t>
            </a:r>
            <a:endParaRPr lang="da-DK" sz="1400" dirty="0">
              <a:cs typeface="Arial"/>
            </a:endParaRPr>
          </a:p>
          <a:p>
            <a:pPr marL="1079500" lvl="3" indent="-271145">
              <a:buFont typeface="Arial" panose="020B0604020202020204" pitchFamily="34" charset="0"/>
              <a:buChar char="•"/>
            </a:pPr>
            <a:r>
              <a:rPr lang="da-DK" sz="1400" dirty="0"/>
              <a:t>Varmepumpe</a:t>
            </a:r>
            <a:endParaRPr lang="da-DK" sz="1400" dirty="0">
              <a:cs typeface="Arial"/>
            </a:endParaRPr>
          </a:p>
          <a:p>
            <a:pPr marL="1079500" lvl="3" indent="-271145">
              <a:buFont typeface="Arial" panose="020B0604020202020204" pitchFamily="34" charset="0"/>
              <a:buChar char="•"/>
            </a:pPr>
            <a:r>
              <a:rPr lang="da-DK" sz="1400" dirty="0"/>
              <a:t>El kedler</a:t>
            </a:r>
            <a:endParaRPr lang="da-DK" sz="1400" dirty="0">
              <a:cs typeface="Arial"/>
            </a:endParaRPr>
          </a:p>
          <a:p>
            <a:pPr marL="0" indent="0">
              <a:buNone/>
            </a:pPr>
            <a:r>
              <a:rPr lang="da-DK" sz="1800" b="1" dirty="0"/>
              <a:t>Stor interesse</a:t>
            </a:r>
          </a:p>
          <a:p>
            <a:pPr marL="0" indent="0">
              <a:buNone/>
            </a:pPr>
            <a:r>
              <a:rPr lang="da-DK" sz="1400" dirty="0"/>
              <a:t>Vi har valgt starte op i Romalt (Undersøgelse 1), på baggrund af stor interesse</a:t>
            </a:r>
            <a:endParaRPr lang="da-DK" sz="1400" dirty="0">
              <a:cs typeface="Arial"/>
            </a:endParaRPr>
          </a:p>
          <a:p>
            <a:pPr marL="539750" lvl="1" indent="-269875">
              <a:buFont typeface="Arial" panose="020B0604020202020204" pitchFamily="34" charset="0"/>
              <a:buChar char="•"/>
            </a:pPr>
            <a:r>
              <a:rPr lang="da-DK" sz="1400" dirty="0"/>
              <a:t>Vi har på nuværende tidspunkt modtaget 229 positive tilkendegivelser ud af 347 husstande.</a:t>
            </a:r>
            <a:endParaRPr lang="da-DK" sz="1400" dirty="0">
              <a:cs typeface="Arial"/>
            </a:endParaRPr>
          </a:p>
        </p:txBody>
      </p:sp>
      <p:pic>
        <p:nvPicPr>
          <p:cNvPr id="11" name="Pladsholder til billede 10" descr="Et billede, der indeholder himmel, udendørs, båd, forankret&#10;&#10;Automatisk genereret beskrivelse">
            <a:extLst>
              <a:ext uri="{FF2B5EF4-FFF2-40B4-BE49-F238E27FC236}">
                <a16:creationId xmlns:a16="http://schemas.microsoft.com/office/drawing/2014/main" id="{0E868D3F-F79C-495D-802A-96DB9F2A7AB7}"/>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87" b="87"/>
          <a:stretch>
            <a:fillRect/>
          </a:stretch>
        </p:blipFill>
        <p:spPr/>
      </p:pic>
      <p:pic>
        <p:nvPicPr>
          <p:cNvPr id="9" name="Pladsholder til billede 8">
            <a:extLst>
              <a:ext uri="{FF2B5EF4-FFF2-40B4-BE49-F238E27FC236}">
                <a16:creationId xmlns:a16="http://schemas.microsoft.com/office/drawing/2014/main" id="{BCDC51B8-4306-453A-B356-E03FA95131C2}"/>
              </a:ext>
            </a:extLst>
          </p:cNvPr>
          <p:cNvPicPr>
            <a:picLocks noGrp="1" noChangeAspect="1"/>
          </p:cNvPicPr>
          <p:nvPr>
            <p:ph type="pic" sz="quarter" idx="16"/>
          </p:nvPr>
        </p:nvPicPr>
        <p:blipFill rotWithShape="1">
          <a:blip r:embed="rId3"/>
          <a:srcRect t="10063" b="10063"/>
          <a:stretch/>
        </p:blipFill>
        <p:spPr>
          <a:xfrm>
            <a:off x="8028000" y="0"/>
            <a:ext cx="4056034" cy="2998800"/>
          </a:xfrm>
        </p:spPr>
      </p:pic>
      <p:sp>
        <p:nvSpPr>
          <p:cNvPr id="12" name="Rektangel: afrundede hjørner 11">
            <a:extLst>
              <a:ext uri="{FF2B5EF4-FFF2-40B4-BE49-F238E27FC236}">
                <a16:creationId xmlns:a16="http://schemas.microsoft.com/office/drawing/2014/main" id="{B48CA5CD-A43F-42B8-8A9D-E1F53D0A11C8}"/>
              </a:ext>
            </a:extLst>
          </p:cNvPr>
          <p:cNvSpPr/>
          <p:nvPr/>
        </p:nvSpPr>
        <p:spPr>
          <a:xfrm>
            <a:off x="8030018" y="1916832"/>
            <a:ext cx="2820528" cy="576064"/>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err="1"/>
          </a:p>
        </p:txBody>
      </p:sp>
    </p:spTree>
    <p:extLst>
      <p:ext uri="{BB962C8B-B14F-4D97-AF65-F5344CB8AC3E}">
        <p14:creationId xmlns:p14="http://schemas.microsoft.com/office/powerpoint/2010/main" val="350177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3549229-B775-46D0-93B8-47337CFB4C74}"/>
              </a:ext>
            </a:extLst>
          </p:cNvPr>
          <p:cNvSpPr>
            <a:spLocks noGrp="1"/>
          </p:cNvSpPr>
          <p:nvPr>
            <p:ph type="title"/>
          </p:nvPr>
        </p:nvSpPr>
        <p:spPr>
          <a:xfrm>
            <a:off x="432000" y="360000"/>
            <a:ext cx="7164000" cy="1080000"/>
          </a:xfrm>
        </p:spPr>
        <p:txBody>
          <a:bodyPr anchor="t">
            <a:normAutofit/>
          </a:bodyPr>
          <a:lstStyle/>
          <a:p>
            <a:r>
              <a:rPr lang="da-DK" dirty="0"/>
              <a:t>Projektet i Romalt</a:t>
            </a:r>
          </a:p>
        </p:txBody>
      </p:sp>
      <p:sp>
        <p:nvSpPr>
          <p:cNvPr id="5" name="Pladsholder til tekst 4">
            <a:extLst>
              <a:ext uri="{FF2B5EF4-FFF2-40B4-BE49-F238E27FC236}">
                <a16:creationId xmlns:a16="http://schemas.microsoft.com/office/drawing/2014/main" id="{F5F879D5-0983-4E76-B287-DC34BD78F8D3}"/>
              </a:ext>
            </a:extLst>
          </p:cNvPr>
          <p:cNvSpPr>
            <a:spLocks noGrp="1"/>
          </p:cNvSpPr>
          <p:nvPr>
            <p:ph type="body" sz="quarter" idx="12"/>
          </p:nvPr>
        </p:nvSpPr>
        <p:spPr>
          <a:xfrm>
            <a:off x="432000" y="1276350"/>
            <a:ext cx="7164000" cy="4700588"/>
          </a:xfrm>
        </p:spPr>
        <p:txBody>
          <a:bodyPr vert="horz" lIns="0" tIns="0" rIns="0" bIns="0" rtlCol="0">
            <a:normAutofit fontScale="85000" lnSpcReduction="20000"/>
          </a:bodyPr>
          <a:lstStyle/>
          <a:p>
            <a:pPr marL="0" indent="0">
              <a:lnSpc>
                <a:spcPct val="90000"/>
              </a:lnSpc>
              <a:buNone/>
            </a:pPr>
            <a:endParaRPr lang="da-DK" sz="1100" dirty="0"/>
          </a:p>
          <a:p>
            <a:pPr marL="0" indent="0">
              <a:lnSpc>
                <a:spcPct val="90000"/>
              </a:lnSpc>
              <a:buNone/>
            </a:pPr>
            <a:r>
              <a:rPr lang="da-DK" sz="1600" b="1" dirty="0"/>
              <a:t>Projektforslagets godkendelse</a:t>
            </a:r>
          </a:p>
          <a:p>
            <a:pPr marL="271145" indent="-271145">
              <a:lnSpc>
                <a:spcPct val="90000"/>
              </a:lnSpc>
            </a:pPr>
            <a:r>
              <a:rPr lang="da-DK" sz="1400" dirty="0"/>
              <a:t>Er endelig godkendt</a:t>
            </a:r>
          </a:p>
          <a:p>
            <a:pPr marL="271145" indent="-271145">
              <a:lnSpc>
                <a:spcPct val="90000"/>
              </a:lnSpc>
            </a:pPr>
            <a:r>
              <a:rPr lang="da-DK" sz="1400" dirty="0"/>
              <a:t>Tilskud fra fjernvarmepuljen er godkendt</a:t>
            </a:r>
          </a:p>
          <a:p>
            <a:pPr marL="0" indent="0">
              <a:lnSpc>
                <a:spcPct val="90000"/>
              </a:lnSpc>
              <a:buNone/>
            </a:pPr>
            <a:r>
              <a:rPr lang="da-DK" sz="1600" b="1" dirty="0"/>
              <a:t>Projektet i udbud</a:t>
            </a:r>
          </a:p>
          <a:p>
            <a:pPr>
              <a:lnSpc>
                <a:spcPct val="90000"/>
              </a:lnSpc>
            </a:pPr>
            <a:r>
              <a:rPr lang="da-DK" sz="1500" dirty="0"/>
              <a:t>Forventet udsendelse i uge 8</a:t>
            </a:r>
          </a:p>
          <a:p>
            <a:pPr>
              <a:lnSpc>
                <a:spcPct val="90000"/>
              </a:lnSpc>
            </a:pPr>
            <a:r>
              <a:rPr lang="da-DK" sz="1500" dirty="0"/>
              <a:t>Udbudsperiode inkl. afgørelse – 5 uger </a:t>
            </a:r>
          </a:p>
          <a:p>
            <a:pPr>
              <a:lnSpc>
                <a:spcPct val="90000"/>
              </a:lnSpc>
            </a:pPr>
            <a:r>
              <a:rPr lang="da-DK" sz="1500" dirty="0"/>
              <a:t>Endelig tidsplan udarbejdes med entreprenøren</a:t>
            </a:r>
          </a:p>
          <a:p>
            <a:pPr marL="0" indent="0">
              <a:lnSpc>
                <a:spcPct val="90000"/>
              </a:lnSpc>
              <a:buNone/>
            </a:pPr>
            <a:r>
              <a:rPr lang="da-DK" sz="1600" b="1" dirty="0"/>
              <a:t>Omfang af projektet</a:t>
            </a:r>
          </a:p>
          <a:p>
            <a:pPr marL="271145" indent="-271145">
              <a:lnSpc>
                <a:spcPct val="90000"/>
              </a:lnSpc>
            </a:pPr>
            <a:r>
              <a:rPr lang="da-DK" sz="1400" dirty="0"/>
              <a:t>Opstart på forsyningsledning i april.</a:t>
            </a:r>
          </a:p>
          <a:p>
            <a:pPr marL="271145" indent="-271145">
              <a:lnSpc>
                <a:spcPct val="90000"/>
              </a:lnSpc>
            </a:pPr>
            <a:r>
              <a:rPr lang="da-DK" sz="1400" dirty="0"/>
              <a:t>Forsyningsledning etableres i sti eller mest hensigtsmæssigt.</a:t>
            </a:r>
          </a:p>
          <a:p>
            <a:pPr marL="0" indent="0">
              <a:lnSpc>
                <a:spcPct val="90000"/>
              </a:lnSpc>
              <a:buNone/>
            </a:pPr>
            <a:r>
              <a:rPr lang="da-DK" sz="1600" b="1" dirty="0"/>
              <a:t>Udrulningsplan/tidsplan</a:t>
            </a:r>
          </a:p>
          <a:p>
            <a:pPr marL="271145" indent="-271145">
              <a:lnSpc>
                <a:spcPct val="90000"/>
              </a:lnSpc>
            </a:pPr>
            <a:r>
              <a:rPr lang="da-DK" sz="1400" dirty="0"/>
              <a:t>Forventet opstart i juni på Etape 1 </a:t>
            </a:r>
          </a:p>
          <a:p>
            <a:pPr marL="271145" indent="-271145">
              <a:lnSpc>
                <a:spcPct val="90000"/>
              </a:lnSpc>
            </a:pPr>
            <a:r>
              <a:rPr lang="da-DK" sz="1400" dirty="0"/>
              <a:t>Forventeligt vil udrulning tage 1,5 - 2 år</a:t>
            </a:r>
          </a:p>
          <a:p>
            <a:pPr marL="0" indent="0">
              <a:lnSpc>
                <a:spcPct val="90000"/>
              </a:lnSpc>
              <a:buNone/>
            </a:pPr>
            <a:endParaRPr lang="da-DK" sz="1400" i="1" dirty="0"/>
          </a:p>
          <a:p>
            <a:pPr marL="0" indent="0">
              <a:lnSpc>
                <a:spcPct val="90000"/>
              </a:lnSpc>
              <a:buNone/>
            </a:pPr>
            <a:br>
              <a:rPr lang="da-DK" sz="1100" dirty="0"/>
            </a:br>
            <a:endParaRPr lang="da-DK" sz="1100" dirty="0"/>
          </a:p>
          <a:p>
            <a:pPr marL="0" indent="0">
              <a:lnSpc>
                <a:spcPct val="90000"/>
              </a:lnSpc>
              <a:buNone/>
            </a:pPr>
            <a:endParaRPr lang="da-DK" sz="1100" dirty="0"/>
          </a:p>
          <a:p>
            <a:r>
              <a:rPr lang="da-DK" sz="1100" dirty="0"/>
              <a:t>Find dit område her: </a:t>
            </a:r>
            <a:r>
              <a:rPr lang="da-DK" sz="1100" u="sng" dirty="0">
                <a:solidFill>
                  <a:srgbClr val="000000"/>
                </a:solidFill>
                <a:effectLst/>
                <a:latin typeface="Arial" panose="020B0604020202020204" pitchFamily="34" charset="0"/>
                <a:ea typeface="Calibri" panose="020F0502020204030204" pitchFamily="34" charset="0"/>
                <a:cs typeface="Calibri" panose="020F0502020204030204" pitchFamily="34" charset="0"/>
                <a:hlinkClick r:id="rId2"/>
              </a:rPr>
              <a:t>https://www.verdo.com/dk/fjernvarme/omraader/romalt/</a:t>
            </a:r>
            <a:endParaRPr lang="da-DK" sz="1100" dirty="0">
              <a:effectLst/>
              <a:latin typeface="Calibri" panose="020F0502020204030204" pitchFamily="34" charset="0"/>
              <a:ea typeface="Calibri" panose="020F0502020204030204" pitchFamily="34" charset="0"/>
            </a:endParaRPr>
          </a:p>
          <a:p>
            <a:pPr marL="0" indent="0">
              <a:lnSpc>
                <a:spcPct val="90000"/>
              </a:lnSpc>
              <a:buNone/>
            </a:pPr>
            <a:endParaRPr lang="da-DK" sz="1100" dirty="0"/>
          </a:p>
          <a:p>
            <a:pPr marL="0" indent="0">
              <a:lnSpc>
                <a:spcPct val="90000"/>
              </a:lnSpc>
              <a:buNone/>
            </a:pPr>
            <a:endParaRPr lang="da-DK" sz="1100" dirty="0"/>
          </a:p>
        </p:txBody>
      </p:sp>
      <p:pic>
        <p:nvPicPr>
          <p:cNvPr id="14" name="Billede 13">
            <a:extLst>
              <a:ext uri="{FF2B5EF4-FFF2-40B4-BE49-F238E27FC236}">
                <a16:creationId xmlns:a16="http://schemas.microsoft.com/office/drawing/2014/main" id="{42F4DDBA-4B55-6D6D-5B02-EC118F014FB8}"/>
              </a:ext>
            </a:extLst>
          </p:cNvPr>
          <p:cNvPicPr>
            <a:picLocks noChangeAspect="1"/>
          </p:cNvPicPr>
          <p:nvPr/>
        </p:nvPicPr>
        <p:blipFill rotWithShape="1">
          <a:blip r:embed="rId3"/>
          <a:srcRect l="28433" r="2247" b="-2"/>
          <a:stretch/>
        </p:blipFill>
        <p:spPr>
          <a:xfrm>
            <a:off x="8028000" y="3229200"/>
            <a:ext cx="4056034" cy="2998800"/>
          </a:xfrm>
          <a:prstGeom prst="rect">
            <a:avLst/>
          </a:prstGeom>
          <a:noFill/>
        </p:spPr>
      </p:pic>
      <p:pic>
        <p:nvPicPr>
          <p:cNvPr id="3" name="Pladsholder til billede 2" descr="Et billede, der indeholder himmel, udendørs, jord&#10;&#10;Automatisk genereret beskrivelse">
            <a:extLst>
              <a:ext uri="{FF2B5EF4-FFF2-40B4-BE49-F238E27FC236}">
                <a16:creationId xmlns:a16="http://schemas.microsoft.com/office/drawing/2014/main" id="{3ED6356B-A256-DF78-1474-31D78220A177}"/>
              </a:ext>
            </a:extLst>
          </p:cNvPr>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r="9713" b="-4"/>
          <a:stretch/>
        </p:blipFill>
        <p:spPr>
          <a:xfrm>
            <a:off x="8028000" y="108000"/>
            <a:ext cx="4056034" cy="2998800"/>
          </a:xfrm>
          <a:noFill/>
        </p:spPr>
      </p:pic>
    </p:spTree>
    <p:extLst>
      <p:ext uri="{BB962C8B-B14F-4D97-AF65-F5344CB8AC3E}">
        <p14:creationId xmlns:p14="http://schemas.microsoft.com/office/powerpoint/2010/main" val="252415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B8E7124-9ACE-45B8-A114-A95EAEFC673B}"/>
              </a:ext>
            </a:extLst>
          </p:cNvPr>
          <p:cNvSpPr>
            <a:spLocks noGrp="1"/>
          </p:cNvSpPr>
          <p:nvPr>
            <p:ph type="title"/>
          </p:nvPr>
        </p:nvSpPr>
        <p:spPr>
          <a:xfrm>
            <a:off x="432000" y="360000"/>
            <a:ext cx="11304000" cy="1080000"/>
          </a:xfrm>
        </p:spPr>
        <p:txBody>
          <a:bodyPr anchor="t">
            <a:normAutofit/>
          </a:bodyPr>
          <a:lstStyle/>
          <a:p>
            <a:r>
              <a:rPr lang="da-DK" dirty="0"/>
              <a:t>Status lige nu</a:t>
            </a:r>
          </a:p>
        </p:txBody>
      </p:sp>
      <p:sp>
        <p:nvSpPr>
          <p:cNvPr id="5" name="Pladsholder til tekst 4">
            <a:extLst>
              <a:ext uri="{FF2B5EF4-FFF2-40B4-BE49-F238E27FC236}">
                <a16:creationId xmlns:a16="http://schemas.microsoft.com/office/drawing/2014/main" id="{E9065F19-437E-4990-9EEC-F9985269F3EB}"/>
              </a:ext>
            </a:extLst>
          </p:cNvPr>
          <p:cNvSpPr>
            <a:spLocks noGrp="1"/>
          </p:cNvSpPr>
          <p:nvPr>
            <p:ph idx="1"/>
          </p:nvPr>
        </p:nvSpPr>
        <p:spPr>
          <a:xfrm>
            <a:off x="432000" y="1652511"/>
            <a:ext cx="5448000" cy="4325677"/>
          </a:xfrm>
        </p:spPr>
        <p:txBody>
          <a:bodyPr vert="horz" lIns="0" tIns="0" rIns="0" bIns="0" rtlCol="0">
            <a:normAutofit/>
          </a:bodyPr>
          <a:lstStyle/>
          <a:p>
            <a:pPr marL="0" indent="0">
              <a:buNone/>
            </a:pPr>
            <a:endParaRPr lang="da-DK" dirty="0"/>
          </a:p>
          <a:p>
            <a:pPr marL="271145" indent="-271145"/>
            <a:r>
              <a:rPr lang="da-DK" sz="1600" dirty="0"/>
              <a:t>Fortsat indsamling af tilkendegivelser.</a:t>
            </a:r>
          </a:p>
          <a:p>
            <a:pPr marL="271145" indent="-271145"/>
            <a:r>
              <a:rPr lang="da-DK" sz="1600" dirty="0"/>
              <a:t>Vi er begyndt besøg hos Etape 1, </a:t>
            </a:r>
            <a:br>
              <a:rPr lang="da-DK" sz="1600" dirty="0"/>
            </a:br>
            <a:r>
              <a:rPr lang="da-DK" sz="1600" dirty="0"/>
              <a:t>Christians- og </a:t>
            </a:r>
            <a:r>
              <a:rPr lang="da-DK" sz="1600" dirty="0" err="1"/>
              <a:t>Ceciliesminde</a:t>
            </a:r>
            <a:endParaRPr lang="da-DK" sz="1600" dirty="0"/>
          </a:p>
          <a:p>
            <a:pPr marL="271145" indent="-271145"/>
            <a:r>
              <a:rPr lang="da-DK" sz="1600" dirty="0"/>
              <a:t>Kundeaftaler laves mht. etablering og indføring</a:t>
            </a:r>
          </a:p>
          <a:p>
            <a:pPr marL="271145" indent="-271145"/>
            <a:r>
              <a:rPr lang="da-DK" sz="1600" dirty="0"/>
              <a:t>Endelig kundeaftaler forventes modtaget for </a:t>
            </a:r>
            <a:br>
              <a:rPr lang="da-DK" sz="1600" dirty="0"/>
            </a:br>
            <a:r>
              <a:rPr lang="da-DK" sz="1600" dirty="0"/>
              <a:t>1. etape i uge 9</a:t>
            </a:r>
          </a:p>
          <a:p>
            <a:pPr marL="271145" indent="-271145"/>
            <a:endParaRPr lang="da-DK" dirty="0"/>
          </a:p>
          <a:p>
            <a:pPr marL="271145" indent="-271145">
              <a:buFontTx/>
              <a:buChar char="-"/>
            </a:pPr>
            <a:endParaRPr lang="da-DK" dirty="0"/>
          </a:p>
        </p:txBody>
      </p:sp>
      <p:pic>
        <p:nvPicPr>
          <p:cNvPr id="6" name="Billede 5">
            <a:extLst>
              <a:ext uri="{FF2B5EF4-FFF2-40B4-BE49-F238E27FC236}">
                <a16:creationId xmlns:a16="http://schemas.microsoft.com/office/drawing/2014/main" id="{AF2332BD-5843-D49E-C0B9-45A4DF936DB3}"/>
              </a:ext>
            </a:extLst>
          </p:cNvPr>
          <p:cNvPicPr>
            <a:picLocks noChangeAspect="1"/>
          </p:cNvPicPr>
          <p:nvPr/>
        </p:nvPicPr>
        <p:blipFill>
          <a:blip r:embed="rId2"/>
          <a:stretch>
            <a:fillRect/>
          </a:stretch>
        </p:blipFill>
        <p:spPr>
          <a:xfrm>
            <a:off x="5135418" y="1714798"/>
            <a:ext cx="6838106" cy="3590004"/>
          </a:xfrm>
          <a:prstGeom prst="rect">
            <a:avLst/>
          </a:prstGeom>
          <a:noFill/>
        </p:spPr>
      </p:pic>
    </p:spTree>
    <p:extLst>
      <p:ext uri="{BB962C8B-B14F-4D97-AF65-F5344CB8AC3E}">
        <p14:creationId xmlns:p14="http://schemas.microsoft.com/office/powerpoint/2010/main" val="180131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B8E7124-9ACE-45B8-A114-A95EAEFC673B}"/>
              </a:ext>
            </a:extLst>
          </p:cNvPr>
          <p:cNvSpPr>
            <a:spLocks noGrp="1"/>
          </p:cNvSpPr>
          <p:nvPr>
            <p:ph type="title"/>
          </p:nvPr>
        </p:nvSpPr>
        <p:spPr>
          <a:xfrm>
            <a:off x="432000" y="360000"/>
            <a:ext cx="7164000" cy="1080000"/>
          </a:xfrm>
        </p:spPr>
        <p:txBody>
          <a:bodyPr anchor="t">
            <a:normAutofit/>
          </a:bodyPr>
          <a:lstStyle/>
          <a:p>
            <a:r>
              <a:rPr lang="da-DK" dirty="0"/>
              <a:t>Løbende status for etaperne</a:t>
            </a:r>
          </a:p>
        </p:txBody>
      </p:sp>
      <p:sp>
        <p:nvSpPr>
          <p:cNvPr id="5" name="Pladsholder til tekst 4">
            <a:extLst>
              <a:ext uri="{FF2B5EF4-FFF2-40B4-BE49-F238E27FC236}">
                <a16:creationId xmlns:a16="http://schemas.microsoft.com/office/drawing/2014/main" id="{E9065F19-437E-4990-9EEC-F9985269F3EB}"/>
              </a:ext>
            </a:extLst>
          </p:cNvPr>
          <p:cNvSpPr>
            <a:spLocks noGrp="1"/>
          </p:cNvSpPr>
          <p:nvPr>
            <p:ph type="body" sz="quarter" idx="12"/>
          </p:nvPr>
        </p:nvSpPr>
        <p:spPr>
          <a:xfrm>
            <a:off x="432000" y="1652588"/>
            <a:ext cx="7164000" cy="4324350"/>
          </a:xfrm>
        </p:spPr>
        <p:txBody>
          <a:bodyPr vert="horz" lIns="0" tIns="0" rIns="0" bIns="0" rtlCol="0">
            <a:normAutofit/>
          </a:bodyPr>
          <a:lstStyle/>
          <a:p>
            <a:r>
              <a:rPr lang="da-DK" sz="1600" dirty="0"/>
              <a:t>I får besked på, hvilken dage vi skal lave arbejdet på matriklen, enten af entreprenøren eller projektleder</a:t>
            </a:r>
          </a:p>
          <a:p>
            <a:r>
              <a:rPr lang="da-DK" sz="1600" dirty="0"/>
              <a:t>Statusopdateringer via Verdos hjemmeside og e-mails</a:t>
            </a:r>
          </a:p>
          <a:p>
            <a:pPr marL="271145" indent="-271145"/>
            <a:r>
              <a:rPr lang="da-DK" sz="1600" dirty="0"/>
              <a:t>Fjernvarme klar til VVS</a:t>
            </a:r>
          </a:p>
          <a:p>
            <a:pPr marL="271145" indent="-271145"/>
            <a:r>
              <a:rPr lang="da-DK" sz="1600" dirty="0"/>
              <a:t>Efter færdig installation kommer Verdo forbi og tilslutter måleren til el</a:t>
            </a:r>
          </a:p>
          <a:p>
            <a:pPr marL="271145" indent="-271145">
              <a:buFontTx/>
              <a:buChar char="-"/>
            </a:pPr>
            <a:endParaRPr lang="da-DK" dirty="0"/>
          </a:p>
        </p:txBody>
      </p:sp>
      <p:pic>
        <p:nvPicPr>
          <p:cNvPr id="3" name="Billede 2">
            <a:extLst>
              <a:ext uri="{FF2B5EF4-FFF2-40B4-BE49-F238E27FC236}">
                <a16:creationId xmlns:a16="http://schemas.microsoft.com/office/drawing/2014/main" id="{F377717C-75BB-8895-D0D2-8833C7183737}"/>
              </a:ext>
            </a:extLst>
          </p:cNvPr>
          <p:cNvPicPr>
            <a:picLocks noChangeAspect="1"/>
          </p:cNvPicPr>
          <p:nvPr/>
        </p:nvPicPr>
        <p:blipFill>
          <a:blip r:embed="rId2"/>
          <a:stretch>
            <a:fillRect/>
          </a:stretch>
        </p:blipFill>
        <p:spPr>
          <a:xfrm>
            <a:off x="8235317" y="108000"/>
            <a:ext cx="3641399" cy="6120000"/>
          </a:xfrm>
          <a:prstGeom prst="rect">
            <a:avLst/>
          </a:prstGeom>
          <a:noFill/>
        </p:spPr>
      </p:pic>
    </p:spTree>
    <p:extLst>
      <p:ext uri="{BB962C8B-B14F-4D97-AF65-F5344CB8AC3E}">
        <p14:creationId xmlns:p14="http://schemas.microsoft.com/office/powerpoint/2010/main" val="3600189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E426E-D8E7-BEC5-E080-B7EABC9F8DD1}"/>
              </a:ext>
            </a:extLst>
          </p:cNvPr>
          <p:cNvSpPr>
            <a:spLocks noGrp="1"/>
          </p:cNvSpPr>
          <p:nvPr>
            <p:ph type="title"/>
          </p:nvPr>
        </p:nvSpPr>
        <p:spPr/>
        <p:txBody>
          <a:bodyPr/>
          <a:lstStyle/>
          <a:p>
            <a:r>
              <a:rPr lang="da-DK" dirty="0"/>
              <a:t>Afstemt forventninger med grundejerforeningen </a:t>
            </a:r>
          </a:p>
        </p:txBody>
      </p:sp>
      <p:sp>
        <p:nvSpPr>
          <p:cNvPr id="3" name="Pladsholder til tekst 2">
            <a:extLst>
              <a:ext uri="{FF2B5EF4-FFF2-40B4-BE49-F238E27FC236}">
                <a16:creationId xmlns:a16="http://schemas.microsoft.com/office/drawing/2014/main" id="{82CFE924-7E61-6B2E-6568-07C305CC3976}"/>
              </a:ext>
            </a:extLst>
          </p:cNvPr>
          <p:cNvSpPr>
            <a:spLocks noGrp="1"/>
          </p:cNvSpPr>
          <p:nvPr>
            <p:ph type="body" sz="quarter" idx="12"/>
          </p:nvPr>
        </p:nvSpPr>
        <p:spPr>
          <a:xfrm>
            <a:off x="432000" y="1862982"/>
            <a:ext cx="7164000" cy="4113955"/>
          </a:xfrm>
        </p:spPr>
        <p:txBody>
          <a:bodyPr/>
          <a:lstStyle/>
          <a:p>
            <a:r>
              <a:rPr lang="da-DK" sz="1600" dirty="0"/>
              <a:t>Fremlagt det planlagte rørtrace </a:t>
            </a:r>
          </a:p>
          <a:p>
            <a:r>
              <a:rPr lang="da-DK" sz="1600" dirty="0"/>
              <a:t>Vej syn afholdes med den respektive vejformand m.fl.</a:t>
            </a:r>
          </a:p>
          <a:p>
            <a:r>
              <a:rPr lang="da-DK" sz="1600" dirty="0"/>
              <a:t>Drøftelse af egnede områder til rør- og jorddepoter, samt </a:t>
            </a:r>
            <a:r>
              <a:rPr lang="da-DK" sz="1600" dirty="0" err="1"/>
              <a:t>skurby</a:t>
            </a:r>
            <a:endParaRPr lang="da-DK" sz="1600" dirty="0"/>
          </a:p>
          <a:p>
            <a:r>
              <a:rPr lang="da-DK" sz="1600" dirty="0"/>
              <a:t>Afstemt forventninger til før-under-efter udførslen af projektet</a:t>
            </a:r>
          </a:p>
        </p:txBody>
      </p:sp>
      <p:pic>
        <p:nvPicPr>
          <p:cNvPr id="9" name="Pladsholder til billede 8" descr="Et billede, der indeholder tekst, himmel, udendørs, rød&#10;&#10;Automatisk genereret beskrivelse">
            <a:extLst>
              <a:ext uri="{FF2B5EF4-FFF2-40B4-BE49-F238E27FC236}">
                <a16:creationId xmlns:a16="http://schemas.microsoft.com/office/drawing/2014/main" id="{4CD08FD8-267B-D1B2-2526-46FB3BD13C4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914" r="4914"/>
          <a:stretch>
            <a:fillRect/>
          </a:stretch>
        </p:blipFill>
        <p:spPr/>
      </p:pic>
      <p:pic>
        <p:nvPicPr>
          <p:cNvPr id="7" name="Pladsholder til billede 6" descr="Et billede, der indeholder tekst, himmel, udendørs, vej&#10;&#10;Automatisk genereret beskrivelse">
            <a:extLst>
              <a:ext uri="{FF2B5EF4-FFF2-40B4-BE49-F238E27FC236}">
                <a16:creationId xmlns:a16="http://schemas.microsoft.com/office/drawing/2014/main" id="{0CB875DF-440F-64B8-939C-014F650B28E7}"/>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4897" r="4897"/>
          <a:stretch>
            <a:fillRect/>
          </a:stretch>
        </p:blipFill>
        <p:spPr/>
      </p:pic>
    </p:spTree>
    <p:extLst>
      <p:ext uri="{BB962C8B-B14F-4D97-AF65-F5344CB8AC3E}">
        <p14:creationId xmlns:p14="http://schemas.microsoft.com/office/powerpoint/2010/main" val="1970242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190867268526422"/>
</p:tagLst>
</file>

<file path=ppt/theme/theme1.xml><?xml version="1.0" encoding="utf-8"?>
<a:theme xmlns:a="http://schemas.openxmlformats.org/drawingml/2006/main" name="16-9 template 2017">
  <a:themeElements>
    <a:clrScheme name="Verdo MS Office temafarver">
      <a:dk1>
        <a:sysClr val="windowText" lastClr="000000"/>
      </a:dk1>
      <a:lt1>
        <a:sysClr val="window" lastClr="FFFFFF"/>
      </a:lt1>
      <a:dk2>
        <a:srgbClr val="53565A"/>
      </a:dk2>
      <a:lt2>
        <a:srgbClr val="84BD00"/>
      </a:lt2>
      <a:accent1>
        <a:srgbClr val="84BD00"/>
      </a:accent1>
      <a:accent2>
        <a:srgbClr val="228848"/>
      </a:accent2>
      <a:accent3>
        <a:srgbClr val="BBBBBC"/>
      </a:accent3>
      <a:accent4>
        <a:srgbClr val="53565A"/>
      </a:accent4>
      <a:accent5>
        <a:srgbClr val="FF8200"/>
      </a:accent5>
      <a:accent6>
        <a:srgbClr val="C8102E"/>
      </a:accent6>
      <a:hlink>
        <a:srgbClr val="84BD00"/>
      </a:hlink>
      <a:folHlink>
        <a:srgbClr val="53565A"/>
      </a:folHlink>
    </a:clrScheme>
    <a:fontScheme name="Verdo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3565A"/>
        </a:solidFill>
        <a:ln>
          <a:solidFill>
            <a:srgbClr val="53565A"/>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53565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err="1" smtClean="0"/>
        </a:defPPr>
      </a:lstStyle>
    </a:txDef>
  </a:objectDefaults>
  <a:extraClrSchemeLst/>
  <a:extLst>
    <a:ext uri="{05A4C25C-085E-4340-85A3-A5531E510DB2}">
      <thm15:themeFamily xmlns:thm15="http://schemas.microsoft.com/office/thememl/2012/main" name="Verdo PowerPoint Template - dynamikker (002).pptx" id="{8E16DA31-AB02-49DB-A628-8B281EC56B66}" vid="{1DB79771-97B5-4417-B7E5-3F818B295323}"/>
    </a:ext>
  </a:extLst>
</a:theme>
</file>

<file path=ppt/theme/theme2.xml><?xml version="1.0" encoding="utf-8"?>
<a:theme xmlns:a="http://schemas.openxmlformats.org/drawingml/2006/main" name="1_16-9 template 2017">
  <a:themeElements>
    <a:clrScheme name="Verdo MS Office temafarver">
      <a:dk1>
        <a:sysClr val="windowText" lastClr="000000"/>
      </a:dk1>
      <a:lt1>
        <a:sysClr val="window" lastClr="FFFFFF"/>
      </a:lt1>
      <a:dk2>
        <a:srgbClr val="53565A"/>
      </a:dk2>
      <a:lt2>
        <a:srgbClr val="84BD00"/>
      </a:lt2>
      <a:accent1>
        <a:srgbClr val="84BD00"/>
      </a:accent1>
      <a:accent2>
        <a:srgbClr val="228848"/>
      </a:accent2>
      <a:accent3>
        <a:srgbClr val="BBBBBC"/>
      </a:accent3>
      <a:accent4>
        <a:srgbClr val="53565A"/>
      </a:accent4>
      <a:accent5>
        <a:srgbClr val="FF8200"/>
      </a:accent5>
      <a:accent6>
        <a:srgbClr val="C8102E"/>
      </a:accent6>
      <a:hlink>
        <a:srgbClr val="84BD00"/>
      </a:hlink>
      <a:folHlink>
        <a:srgbClr val="53565A"/>
      </a:folHlink>
    </a:clrScheme>
    <a:fontScheme name="Verdo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3565A"/>
        </a:solidFill>
        <a:ln>
          <a:solidFill>
            <a:srgbClr val="53565A"/>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53565A"/>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000" dirty="0" err="1" smtClean="0"/>
        </a:defPPr>
      </a:lstStyle>
    </a:txDef>
  </a:objectDefaults>
  <a:extraClrSchemeLst/>
  <a:extLst>
    <a:ext uri="{05A4C25C-085E-4340-85A3-A5531E510DB2}">
      <thm15:themeFamily xmlns:thm15="http://schemas.microsoft.com/office/thememl/2012/main" name="blank.potx" id="{F2C3BBD8-0D3B-4FFE-A562-0A1DAE7CD9AF}" vid="{B5F2EA8C-9B36-40B9-9EDA-AEBB4339A618}"/>
    </a:ext>
  </a:extLst>
</a:theme>
</file>

<file path=ppt/theme/theme3.xml><?xml version="1.0" encoding="utf-8"?>
<a:theme xmlns:a="http://schemas.openxmlformats.org/drawingml/2006/main" name="Office Theme">
  <a:themeElements>
    <a:clrScheme name="Verdo">
      <a:dk1>
        <a:sysClr val="windowText" lastClr="000000"/>
      </a:dk1>
      <a:lt1>
        <a:sysClr val="window" lastClr="FFFFFF"/>
      </a:lt1>
      <a:dk2>
        <a:srgbClr val="1D4068"/>
      </a:dk2>
      <a:lt2>
        <a:srgbClr val="E7E4CF"/>
      </a:lt2>
      <a:accent1>
        <a:srgbClr val="1D4068"/>
      </a:accent1>
      <a:accent2>
        <a:srgbClr val="44A1D1"/>
      </a:accent2>
      <a:accent3>
        <a:srgbClr val="97C62D"/>
      </a:accent3>
      <a:accent4>
        <a:srgbClr val="396B4E"/>
      </a:accent4>
      <a:accent5>
        <a:srgbClr val="EF8200"/>
      </a:accent5>
      <a:accent6>
        <a:srgbClr val="D0431B"/>
      </a:accent6>
      <a:hlink>
        <a:srgbClr val="000000"/>
      </a:hlink>
      <a:folHlink>
        <a:srgbClr val="000000"/>
      </a:folHlink>
    </a:clrScheme>
    <a:fontScheme name="Verdo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Verdo">
      <a:dk1>
        <a:sysClr val="windowText" lastClr="000000"/>
      </a:dk1>
      <a:lt1>
        <a:sysClr val="window" lastClr="FFFFFF"/>
      </a:lt1>
      <a:dk2>
        <a:srgbClr val="1D4068"/>
      </a:dk2>
      <a:lt2>
        <a:srgbClr val="E7E4CF"/>
      </a:lt2>
      <a:accent1>
        <a:srgbClr val="1D4068"/>
      </a:accent1>
      <a:accent2>
        <a:srgbClr val="44A1D1"/>
      </a:accent2>
      <a:accent3>
        <a:srgbClr val="97C62D"/>
      </a:accent3>
      <a:accent4>
        <a:srgbClr val="396B4E"/>
      </a:accent4>
      <a:accent5>
        <a:srgbClr val="EF8200"/>
      </a:accent5>
      <a:accent6>
        <a:srgbClr val="D0431B"/>
      </a:accent6>
      <a:hlink>
        <a:srgbClr val="000000"/>
      </a:hlink>
      <a:folHlink>
        <a:srgbClr val="000000"/>
      </a:folHlink>
    </a:clrScheme>
    <a:fontScheme name="Verdo">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0,"isValidatorEnabled":false,"isLocked":false,"elementsMetadata":[],"slideId":"637262657007072575","enableDocumentContentUpdater":true,"version":"1.12"}]]></TemplafySlideTemplateConfiguration>
</file>

<file path=customXml/item11.xml><?xml version="1.0" encoding="utf-8"?>
<TemplafySlideFormConfiguration><![CDATA[{"formFields":[],"formDataEntries":[]}]]></TemplafySlideFormConfiguration>
</file>

<file path=customXml/item2.xml><?xml version="1.0" encoding="utf-8"?>
<TemplafyFormConfiguration><![CDATA[{"formFields":[{"required":true,"type":"datePicker","name":"Date","label":"Date","helpTexts":{"prefix":"","postfix":""},"spacing":{},"fullyQualifiedName":"Date"},{"required":false,"placeholder":"Max 35 characters","lines":1,"type":"textBox","name":"PresentationTitle","label":"Presentation title","helpTexts":{"prefix":"","postfix":""},"spacing":{},"fullyQualifiedName":"PresentationTitle"}],"formDataEntries":[]}]]></TemplafyFormConfiguration>
</file>

<file path=customXml/item3.xml><?xml version="1.0" encoding="utf-8"?>
<TemplafySlideTemplateConfiguration><![CDATA[{"slideVersion":0,"isValidatorEnabled":false,"isLocked":false,"elementsMetadata":[],"slideId":"637262657006945861","enableDocumentContentUpdater":true,"version":"1.12"}]]></TemplafySlideTemplateConfiguration>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TemplafySlideFormConfiguration><![CDATA[{"formFields":[],"formDataEntries":[]}]]></TemplafySlideFormConfiguration>
</file>

<file path=customXml/item6.xml><?xml version="1.0" encoding="utf-8"?>
<TemplafySlideTemplateConfiguration><![CDATA[{"slideVersion":0,"isValidatorEnabled":false,"isLocked":false,"elementsMetadata":[],"slideId":"637262657007072573","enableDocumentContentUpdater":true,"version":"1.12"}]]></TemplafySlideTemplateConfiguration>
</file>

<file path=customXml/item7.xml><?xml version="1.0" encoding="utf-8"?>
<ct:contentTypeSchema xmlns:ct="http://schemas.microsoft.com/office/2006/metadata/contentType" xmlns:ma="http://schemas.microsoft.com/office/2006/metadata/properties/metaAttributes" ct:_="" ma:_="" ma:contentTypeName="Dokument" ma:contentTypeID="0x010100977C6F94B4310440B3737AAADD1D1CD8" ma:contentTypeVersion="10" ma:contentTypeDescription="Opret et nyt dokument." ma:contentTypeScope="" ma:versionID="5c20d78c3ea7aba8ea07da911e1fc8fc">
  <xsd:schema xmlns:xsd="http://www.w3.org/2001/XMLSchema" xmlns:xs="http://www.w3.org/2001/XMLSchema" xmlns:p="http://schemas.microsoft.com/office/2006/metadata/properties" xmlns:ns2="98f412b6-483d-445c-9970-7b975f802107" xmlns:ns3="304cd909-e980-488c-9bcd-aa9f1f032d91" targetNamespace="http://schemas.microsoft.com/office/2006/metadata/properties" ma:root="true" ma:fieldsID="63d4ceb8c18ecb4f36964cbac1a59fb4" ns2:_="" ns3:_="">
    <xsd:import namespace="98f412b6-483d-445c-9970-7b975f802107"/>
    <xsd:import namespace="304cd909-e980-488c-9bcd-aa9f1f032d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412b6-483d-445c-9970-7b975f8021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4cd909-e980-488c-9bcd-aa9f1f032d91"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TemplafyTemplateConfiguration><![CDATA[{"elementsMetadata":[],"transformationConfigurations":[],"templateName":"Verdo PowerPoint Template - dynamikker","templateDescription":"","enableDocumentContentUpdater":true,"version":"1.12"}]]></TemplafyTemplateConfiguration>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657AA4-8092-4BAA-A256-B938A6119A7F}">
  <ds:schemaRefs/>
</ds:datastoreItem>
</file>

<file path=customXml/itemProps10.xml><?xml version="1.0" encoding="utf-8"?>
<ds:datastoreItem xmlns:ds="http://schemas.openxmlformats.org/officeDocument/2006/customXml" ds:itemID="{90222042-673D-457C-B8D1-2633EDE83839}">
  <ds:schemaRefs/>
</ds:datastoreItem>
</file>

<file path=customXml/itemProps11.xml><?xml version="1.0" encoding="utf-8"?>
<ds:datastoreItem xmlns:ds="http://schemas.openxmlformats.org/officeDocument/2006/customXml" ds:itemID="{80E1FD3E-94BB-4C00-A96E-2185872235AC}">
  <ds:schemaRefs/>
</ds:datastoreItem>
</file>

<file path=customXml/itemProps2.xml><?xml version="1.0" encoding="utf-8"?>
<ds:datastoreItem xmlns:ds="http://schemas.openxmlformats.org/officeDocument/2006/customXml" ds:itemID="{B9F9C47B-210F-4385-A0C5-04FF12527F9F}">
  <ds:schemaRefs/>
</ds:datastoreItem>
</file>

<file path=customXml/itemProps3.xml><?xml version="1.0" encoding="utf-8"?>
<ds:datastoreItem xmlns:ds="http://schemas.openxmlformats.org/officeDocument/2006/customXml" ds:itemID="{CA32168F-2CC4-4CAD-A4D0-70FFE66480EA}">
  <ds:schemaRefs/>
</ds:datastoreItem>
</file>

<file path=customXml/itemProps4.xml><?xml version="1.0" encoding="utf-8"?>
<ds:datastoreItem xmlns:ds="http://schemas.openxmlformats.org/officeDocument/2006/customXml" ds:itemID="{BAA52599-2103-4163-BE10-99EA7E52CC6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04cd909-e980-488c-9bcd-aa9f1f032d91"/>
    <ds:schemaRef ds:uri="98f412b6-483d-445c-9970-7b975f802107"/>
    <ds:schemaRef ds:uri="http://www.w3.org/XML/1998/namespace"/>
  </ds:schemaRefs>
</ds:datastoreItem>
</file>

<file path=customXml/itemProps5.xml><?xml version="1.0" encoding="utf-8"?>
<ds:datastoreItem xmlns:ds="http://schemas.openxmlformats.org/officeDocument/2006/customXml" ds:itemID="{3C0D1EF4-6BBB-460E-A758-E1556A06B36E}">
  <ds:schemaRefs/>
</ds:datastoreItem>
</file>

<file path=customXml/itemProps6.xml><?xml version="1.0" encoding="utf-8"?>
<ds:datastoreItem xmlns:ds="http://schemas.openxmlformats.org/officeDocument/2006/customXml" ds:itemID="{903FFCD0-99C7-4F92-8E2B-710FB0764128}">
  <ds:schemaRefs/>
</ds:datastoreItem>
</file>

<file path=customXml/itemProps7.xml><?xml version="1.0" encoding="utf-8"?>
<ds:datastoreItem xmlns:ds="http://schemas.openxmlformats.org/officeDocument/2006/customXml" ds:itemID="{8A881268-C383-4304-9966-6D540E14F730}">
  <ds:schemaRefs>
    <ds:schemaRef ds:uri="304cd909-e980-488c-9bcd-aa9f1f032d91"/>
    <ds:schemaRef ds:uri="98f412b6-483d-445c-9970-7b975f8021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8.xml><?xml version="1.0" encoding="utf-8"?>
<ds:datastoreItem xmlns:ds="http://schemas.openxmlformats.org/officeDocument/2006/customXml" ds:itemID="{231D3166-BEB1-47D5-AF48-A883E5196D59}">
  <ds:schemaRefs/>
</ds:datastoreItem>
</file>

<file path=customXml/itemProps9.xml><?xml version="1.0" encoding="utf-8"?>
<ds:datastoreItem xmlns:ds="http://schemas.openxmlformats.org/officeDocument/2006/customXml" ds:itemID="{DF6BE3E4-42D6-4B1C-A6C6-9706E5504C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26250</TotalTime>
  <Words>1378</Words>
  <Application>Microsoft Office PowerPoint</Application>
  <PresentationFormat>Widescreen</PresentationFormat>
  <Paragraphs>203</Paragraphs>
  <Slides>23</Slides>
  <Notes>7</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23</vt:i4>
      </vt:variant>
    </vt:vector>
  </HeadingPairs>
  <TitlesOfParts>
    <vt:vector size="29" baseType="lpstr">
      <vt:lpstr>Arial</vt:lpstr>
      <vt:lpstr>Calibri</vt:lpstr>
      <vt:lpstr>Segoe UI Historic</vt:lpstr>
      <vt:lpstr>Verdana</vt:lpstr>
      <vt:lpstr>16-9 template 2017</vt:lpstr>
      <vt:lpstr>1_16-9 template 2017</vt:lpstr>
      <vt:lpstr>Velkommen til informationsmøde – starter om lidt</vt:lpstr>
      <vt:lpstr>Fjernvarme til Romalt  Informationsmøde den 22. februar 2022</vt:lpstr>
      <vt:lpstr>Deltagere fra Verdo</vt:lpstr>
      <vt:lpstr>Agenda  </vt:lpstr>
      <vt:lpstr>Baggrund for konvertering til fjernvarme</vt:lpstr>
      <vt:lpstr>Projektet i Romalt</vt:lpstr>
      <vt:lpstr>Status lige nu</vt:lpstr>
      <vt:lpstr>Løbende status for etaperne</vt:lpstr>
      <vt:lpstr>Afstemt forventninger med grundejerforeningen </vt:lpstr>
      <vt:lpstr>Økonomi </vt:lpstr>
      <vt:lpstr>Økonomi </vt:lpstr>
      <vt:lpstr>Arbejde ved bolig – stikledning</vt:lpstr>
      <vt:lpstr>Arbejde i boligen – skråboring</vt:lpstr>
      <vt:lpstr>Fjernvarmeunit og montage</vt:lpstr>
      <vt:lpstr>Fjernvarmens fordele</vt:lpstr>
      <vt:lpstr>Sådan får du fjernvarme i din bolig</vt:lpstr>
      <vt:lpstr>PowerPoint-præsentation</vt:lpstr>
      <vt:lpstr>PowerPoint-præsentation</vt:lpstr>
      <vt:lpstr>PowerPoint-præsentation</vt:lpstr>
      <vt:lpstr>PowerPoint-præsentation</vt:lpstr>
      <vt:lpstr>PowerPoint-præsentation</vt:lpstr>
      <vt:lpstr>PowerPoint-præsentation</vt:lpstr>
      <vt:lpstr>Tak for nu – på gensyn i Romalt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informationsmøde – starter om lidt</dc:title>
  <dc:creator>Casper Borup Nielsen</dc:creator>
  <cp:lastModifiedBy>Casper Borup Nielsen</cp:lastModifiedBy>
  <cp:revision>872</cp:revision>
  <dcterms:created xsi:type="dcterms:W3CDTF">2022-02-08T13:54:14Z</dcterms:created>
  <dcterms:modified xsi:type="dcterms:W3CDTF">2023-02-22T15:42:22Z</dcterms:modified>
</cp:coreProperties>
</file>